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23"/>
  </p:notesMasterIdLst>
  <p:sldIdLst>
    <p:sldId id="256" r:id="rId5"/>
    <p:sldId id="257" r:id="rId6"/>
    <p:sldId id="258" r:id="rId7"/>
    <p:sldId id="260" r:id="rId8"/>
    <p:sldId id="273" r:id="rId9"/>
    <p:sldId id="274" r:id="rId10"/>
    <p:sldId id="275" r:id="rId11"/>
    <p:sldId id="259" r:id="rId12"/>
    <p:sldId id="352" r:id="rId13"/>
    <p:sldId id="408" r:id="rId14"/>
    <p:sldId id="737" r:id="rId15"/>
    <p:sldId id="736" r:id="rId16"/>
    <p:sldId id="744" r:id="rId17"/>
    <p:sldId id="742" r:id="rId18"/>
    <p:sldId id="743" r:id="rId19"/>
    <p:sldId id="262" r:id="rId20"/>
    <p:sldId id="266" r:id="rId21"/>
    <p:sldId id="268" r:id="rId22"/>
  </p:sldIdLst>
  <p:sldSz cx="9144000" cy="5143500" type="screen16x9"/>
  <p:notesSz cx="6858000" cy="9144000"/>
  <p:embeddedFontLst>
    <p:embeddedFont>
      <p:font typeface="Francois One" panose="02000503040000020004" pitchFamily="2" charset="77"/>
      <p:regular r:id="rId24"/>
    </p:embeddedFont>
    <p:embeddedFont>
      <p:font typeface="Lato" panose="020F0502020204030203" pitchFamily="34" charset="0"/>
      <p:regular r:id="rId25"/>
      <p:bold r:id="rId26"/>
      <p:italic r:id="rId27"/>
      <p:boldItalic r:id="rId28"/>
    </p:embeddedFont>
    <p:embeddedFont>
      <p:font typeface="Montserrat" pitchFamily="2" charset="77"/>
      <p:regular r:id="rId29"/>
      <p:bold r:id="rId30"/>
      <p:italic r:id="rId31"/>
      <p:boldItalic r:id="rId32"/>
    </p:embeddedFont>
    <p:embeddedFont>
      <p:font typeface="Oswald" pitchFamily="2" charset="77"/>
      <p:regular r:id="rId33"/>
      <p:bold r:id="rId34"/>
    </p:embeddedFont>
    <p:embeddedFont>
      <p:font typeface="Raleway" pitchFamily="2" charset="77"/>
      <p:regular r:id="rId35"/>
      <p:bold r:id="rId36"/>
      <p:italic r:id="rId37"/>
      <p:boldItalic r:id="rId38"/>
    </p:embeddedFont>
    <p:embeddedFont>
      <p:font typeface="Roboto" panose="02000000000000000000" pitchFamily="2" charset="0"/>
      <p:regular r:id="rId39"/>
      <p:bold r:id="rId40"/>
      <p:italic r:id="rId41"/>
      <p:boldItalic r:id="rId42"/>
    </p:embeddedFont>
    <p:embeddedFont>
      <p:font typeface="Roboto Condensed" panose="020F0502020204030204" pitchFamily="34" charset="0"/>
      <p:regular r:id="rId43"/>
      <p:bold r:id="rId44"/>
      <p:italic r:id="rId45"/>
      <p:boldItalic r:id="rId46"/>
    </p:embeddedFont>
    <p:embeddedFont>
      <p:font typeface="Verdana" panose="020B0604030504040204" pitchFamily="34" charset="0"/>
      <p:regular r:id="rId47"/>
      <p:bold r:id="rId48"/>
      <p:italic r:id="rId49"/>
      <p:boldItalic r:id="rId5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54" roundtripDataSignature="AMtx7mjxIJHcT5ySnbTRdJcYIjo9xsMP+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832A817-2AA2-A75C-B3E6-514F712EEAC4}" name="Edwards, Douglas" initials="ED" userId="S::dedwards7@gatech.edu::c1a94ccf-7d62-4a44-bbe9-4639a4150eb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E8AFA6-4D85-4935-9DAD-AEBDE0CF2932}" v="108" dt="2023-04-19T19:39:54.065"/>
    <p1510:client id="{44DD5590-B62D-4214-AA7B-EAE4DBFD342D}" v="83" dt="2023-06-07T18:45:27.475"/>
    <p1510:client id="{5CEC132F-EB23-4672-8086-D6C27517FA84}" v="221" dt="2023-06-17T01:41:05.741"/>
    <p1510:client id="{81C1F662-E6A8-CBFA-9250-E63035901FA5}" v="7" dt="2023-04-30T14:03:18.002"/>
    <p1510:client id="{CCF30ABA-CAB3-4DD7-82D5-FFBBFD135388}" v="4" dt="2022-10-02T20:08:37.645"/>
    <p1510:client id="{D0E22291-FF3B-4F58-BBC2-E43C7F96804B}" v="2" dt="2023-06-07T18:33:21.740"/>
    <p1510:client id="{FA50E30A-42B3-4A16-AC90-98D90F1EDB04}" v="16" dt="2023-04-14T12:45:21.158"/>
  </p1510:revLst>
</p1510:revInfo>
</file>

<file path=ppt/tableStyles.xml><?xml version="1.0" encoding="utf-8"?>
<a:tblStyleLst xmlns:a="http://schemas.openxmlformats.org/drawingml/2006/main" def="{D5795FD5-39C3-48E5-B3D0-74547A3274D8}">
  <a:tblStyle styleId="{D5795FD5-39C3-48E5-B3D0-74547A3274D8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63332577-C1B5-4BB1-ADDF-19F295FC727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9EA094B-3047-46BF-94E0-4E00D6B43AE8}" styleName="Table_2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7"/>
    <p:restoredTop sz="94694"/>
  </p:normalViewPr>
  <p:slideViewPr>
    <p:cSldViewPr snapToGrid="0">
      <p:cViewPr varScale="1">
        <p:scale>
          <a:sx n="161" d="100"/>
          <a:sy n="161" d="100"/>
        </p:scale>
        <p:origin x="672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39" Type="http://schemas.openxmlformats.org/officeDocument/2006/relationships/font" Target="fonts/font16.fntdata"/><Relationship Id="rId21" Type="http://schemas.openxmlformats.org/officeDocument/2006/relationships/slide" Target="slides/slide17.xml"/><Relationship Id="rId34" Type="http://schemas.openxmlformats.org/officeDocument/2006/relationships/font" Target="fonts/font11.fntdata"/><Relationship Id="rId42" Type="http://schemas.openxmlformats.org/officeDocument/2006/relationships/font" Target="fonts/font19.fntdata"/><Relationship Id="rId47" Type="http://schemas.openxmlformats.org/officeDocument/2006/relationships/font" Target="fonts/font24.fntdata"/><Relationship Id="rId50" Type="http://schemas.openxmlformats.org/officeDocument/2006/relationships/font" Target="fonts/font27.fntdata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6.fntdata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font" Target="fonts/font17.fntdata"/><Relationship Id="rId45" Type="http://schemas.openxmlformats.org/officeDocument/2006/relationships/font" Target="fonts/font22.fntdata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microsoft.com/office/2018/10/relationships/authors" Target="authors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43" Type="http://schemas.openxmlformats.org/officeDocument/2006/relationships/font" Target="fonts/font20.fntdata"/><Relationship Id="rId48" Type="http://schemas.openxmlformats.org/officeDocument/2006/relationships/font" Target="fonts/font25.fntdata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font" Target="fonts/font15.fntdata"/><Relationship Id="rId46" Type="http://schemas.openxmlformats.org/officeDocument/2006/relationships/font" Target="fonts/font23.fntdata"/><Relationship Id="rId59" Type="http://schemas.microsoft.com/office/2016/11/relationships/changesInfo" Target="changesInfos/changesInfo1.xml"/><Relationship Id="rId20" Type="http://schemas.openxmlformats.org/officeDocument/2006/relationships/slide" Target="slides/slide16.xml"/><Relationship Id="rId41" Type="http://schemas.openxmlformats.org/officeDocument/2006/relationships/font" Target="fonts/font18.fntdata"/><Relationship Id="rId54" Type="http://customschemas.google.com/relationships/presentationmetadata" Target="meta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49" Type="http://schemas.openxmlformats.org/officeDocument/2006/relationships/font" Target="fonts/font26.fntdata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31" Type="http://schemas.openxmlformats.org/officeDocument/2006/relationships/font" Target="fonts/font8.fntdata"/><Relationship Id="rId44" Type="http://schemas.openxmlformats.org/officeDocument/2006/relationships/font" Target="fonts/font21.fntdata"/><Relationship Id="rId6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len, Brittney J" userId="S::ballen88@gatech.edu::0ae0c295-440a-4855-a18a-673cab4448c4" providerId="AD" clId="Web-{5CEC132F-EB23-4672-8086-D6C27517FA84}"/>
    <pc:docChg chg="modSld">
      <pc:chgData name="Allen, Brittney J" userId="S::ballen88@gatech.edu::0ae0c295-440a-4855-a18a-673cab4448c4" providerId="AD" clId="Web-{5CEC132F-EB23-4672-8086-D6C27517FA84}" dt="2023-06-17T01:41:05.741" v="155"/>
      <pc:docMkLst>
        <pc:docMk/>
      </pc:docMkLst>
      <pc:sldChg chg="modSp">
        <pc:chgData name="Allen, Brittney J" userId="S::ballen88@gatech.edu::0ae0c295-440a-4855-a18a-673cab4448c4" providerId="AD" clId="Web-{5CEC132F-EB23-4672-8086-D6C27517FA84}" dt="2023-06-17T01:38:52.394" v="149" actId="20577"/>
        <pc:sldMkLst>
          <pc:docMk/>
          <pc:sldMk cId="0" sldId="257"/>
        </pc:sldMkLst>
        <pc:spChg chg="mod">
          <ac:chgData name="Allen, Brittney J" userId="S::ballen88@gatech.edu::0ae0c295-440a-4855-a18a-673cab4448c4" providerId="AD" clId="Web-{5CEC132F-EB23-4672-8086-D6C27517FA84}" dt="2023-06-17T01:38:52.394" v="149" actId="20577"/>
          <ac:spMkLst>
            <pc:docMk/>
            <pc:sldMk cId="0" sldId="257"/>
            <ac:spMk id="91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5CEC132F-EB23-4672-8086-D6C27517FA84}" dt="2023-06-17T01:23:58.242" v="18" actId="20577"/>
        <pc:sldMkLst>
          <pc:docMk/>
          <pc:sldMk cId="0" sldId="258"/>
        </pc:sldMkLst>
        <pc:spChg chg="mod">
          <ac:chgData name="Allen, Brittney J" userId="S::ballen88@gatech.edu::0ae0c295-440a-4855-a18a-673cab4448c4" providerId="AD" clId="Web-{5CEC132F-EB23-4672-8086-D6C27517FA84}" dt="2023-06-17T01:22:53.927" v="3" actId="20577"/>
          <ac:spMkLst>
            <pc:docMk/>
            <pc:sldMk cId="0" sldId="258"/>
            <ac:spMk id="103" creationId="{00000000-0000-0000-0000-000000000000}"/>
          </ac:spMkLst>
        </pc:spChg>
        <pc:spChg chg="mod">
          <ac:chgData name="Allen, Brittney J" userId="S::ballen88@gatech.edu::0ae0c295-440a-4855-a18a-673cab4448c4" providerId="AD" clId="Web-{5CEC132F-EB23-4672-8086-D6C27517FA84}" dt="2023-06-17T01:23:58.242" v="18" actId="20577"/>
          <ac:spMkLst>
            <pc:docMk/>
            <pc:sldMk cId="0" sldId="258"/>
            <ac:spMk id="104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5CEC132F-EB23-4672-8086-D6C27517FA84}" dt="2023-06-17T01:36:34.483" v="143" actId="20577"/>
        <pc:sldMkLst>
          <pc:docMk/>
          <pc:sldMk cId="0" sldId="262"/>
        </pc:sldMkLst>
        <pc:spChg chg="mod">
          <ac:chgData name="Allen, Brittney J" userId="S::ballen88@gatech.edu::0ae0c295-440a-4855-a18a-673cab4448c4" providerId="AD" clId="Web-{5CEC132F-EB23-4672-8086-D6C27517FA84}" dt="2023-06-17T01:36:34.483" v="143" actId="20577"/>
          <ac:spMkLst>
            <pc:docMk/>
            <pc:sldMk cId="0" sldId="262"/>
            <ac:spMk id="9" creationId="{B4111F90-52E9-E200-0A0D-8B51FCE1EE16}"/>
          </ac:spMkLst>
        </pc:spChg>
      </pc:sldChg>
      <pc:sldChg chg="modSp">
        <pc:chgData name="Allen, Brittney J" userId="S::ballen88@gatech.edu::0ae0c295-440a-4855-a18a-673cab4448c4" providerId="AD" clId="Web-{5CEC132F-EB23-4672-8086-D6C27517FA84}" dt="2023-06-17T01:35:11.309" v="141" actId="1076"/>
        <pc:sldMkLst>
          <pc:docMk/>
          <pc:sldMk cId="2570756059" sldId="266"/>
        </pc:sldMkLst>
        <pc:spChg chg="mod">
          <ac:chgData name="Allen, Brittney J" userId="S::ballen88@gatech.edu::0ae0c295-440a-4855-a18a-673cab4448c4" providerId="AD" clId="Web-{5CEC132F-EB23-4672-8086-D6C27517FA84}" dt="2023-06-17T01:35:11.309" v="141" actId="1076"/>
          <ac:spMkLst>
            <pc:docMk/>
            <pc:sldMk cId="2570756059" sldId="266"/>
            <ac:spMk id="2" creationId="{DEC69229-E34A-F618-0171-3D6745FF34BF}"/>
          </ac:spMkLst>
        </pc:spChg>
        <pc:picChg chg="mod">
          <ac:chgData name="Allen, Brittney J" userId="S::ballen88@gatech.edu::0ae0c295-440a-4855-a18a-673cab4448c4" providerId="AD" clId="Web-{5CEC132F-EB23-4672-8086-D6C27517FA84}" dt="2023-06-17T01:35:04.465" v="140" actId="1076"/>
          <ac:picMkLst>
            <pc:docMk/>
            <pc:sldMk cId="2570756059" sldId="266"/>
            <ac:picMk id="9" creationId="{4D3433F6-EA55-7D7E-45B1-69640FE71FD6}"/>
          </ac:picMkLst>
        </pc:picChg>
      </pc:sldChg>
      <pc:sldChg chg="modSp">
        <pc:chgData name="Allen, Brittney J" userId="S::ballen88@gatech.edu::0ae0c295-440a-4855-a18a-673cab4448c4" providerId="AD" clId="Web-{5CEC132F-EB23-4672-8086-D6C27517FA84}" dt="2023-06-17T01:30:50.661" v="133" actId="20577"/>
        <pc:sldMkLst>
          <pc:docMk/>
          <pc:sldMk cId="1854611615" sldId="268"/>
        </pc:sldMkLst>
        <pc:spChg chg="mod">
          <ac:chgData name="Allen, Brittney J" userId="S::ballen88@gatech.edu::0ae0c295-440a-4855-a18a-673cab4448c4" providerId="AD" clId="Web-{5CEC132F-EB23-4672-8086-D6C27517FA84}" dt="2023-06-17T01:30:50.661" v="133" actId="20577"/>
          <ac:spMkLst>
            <pc:docMk/>
            <pc:sldMk cId="1854611615" sldId="268"/>
            <ac:spMk id="2" creationId="{DEC69229-E34A-F618-0171-3D6745FF34BF}"/>
          </ac:spMkLst>
        </pc:spChg>
      </pc:sldChg>
      <pc:sldChg chg="modSp">
        <pc:chgData name="Allen, Brittney J" userId="S::ballen88@gatech.edu::0ae0c295-440a-4855-a18a-673cab4448c4" providerId="AD" clId="Web-{5CEC132F-EB23-4672-8086-D6C27517FA84}" dt="2023-06-17T01:26:00.464" v="59" actId="20577"/>
        <pc:sldMkLst>
          <pc:docMk/>
          <pc:sldMk cId="2138393895" sldId="742"/>
        </pc:sldMkLst>
        <pc:spChg chg="mod">
          <ac:chgData name="Allen, Brittney J" userId="S::ballen88@gatech.edu::0ae0c295-440a-4855-a18a-673cab4448c4" providerId="AD" clId="Web-{5CEC132F-EB23-4672-8086-D6C27517FA84}" dt="2023-06-17T01:26:00.464" v="59" actId="20577"/>
          <ac:spMkLst>
            <pc:docMk/>
            <pc:sldMk cId="2138393895" sldId="742"/>
            <ac:spMk id="5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5CEC132F-EB23-4672-8086-D6C27517FA84}" dt="2023-06-17T01:26:23.699" v="79"/>
        <pc:sldMkLst>
          <pc:docMk/>
          <pc:sldMk cId="448776777" sldId="743"/>
        </pc:sldMkLst>
        <pc:graphicFrameChg chg="mod modGraphic">
          <ac:chgData name="Allen, Brittney J" userId="S::ballen88@gatech.edu::0ae0c295-440a-4855-a18a-673cab4448c4" providerId="AD" clId="Web-{5CEC132F-EB23-4672-8086-D6C27517FA84}" dt="2023-06-17T01:26:23.699" v="79"/>
          <ac:graphicFrameMkLst>
            <pc:docMk/>
            <pc:sldMk cId="448776777" sldId="743"/>
            <ac:graphicFrameMk id="144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5CEC132F-EB23-4672-8086-D6C27517FA84}" dt="2023-06-17T01:41:05.741" v="155"/>
        <pc:sldMkLst>
          <pc:docMk/>
          <pc:sldMk cId="661650698" sldId="744"/>
        </pc:sldMkLst>
        <pc:graphicFrameChg chg="mod modGraphic">
          <ac:chgData name="Allen, Brittney J" userId="S::ballen88@gatech.edu::0ae0c295-440a-4855-a18a-673cab4448c4" providerId="AD" clId="Web-{5CEC132F-EB23-4672-8086-D6C27517FA84}" dt="2023-06-17T01:41:05.741" v="155"/>
          <ac:graphicFrameMkLst>
            <pc:docMk/>
            <pc:sldMk cId="661650698" sldId="744"/>
            <ac:graphicFrameMk id="144" creationId="{00000000-0000-0000-0000-000000000000}"/>
          </ac:graphicFrameMkLst>
        </pc:graphicFrameChg>
        <pc:graphicFrameChg chg="modGraphic">
          <ac:chgData name="Allen, Brittney J" userId="S::ballen88@gatech.edu::0ae0c295-440a-4855-a18a-673cab4448c4" providerId="AD" clId="Web-{5CEC132F-EB23-4672-8086-D6C27517FA84}" dt="2023-06-17T01:40:08.630" v="150"/>
          <ac:graphicFrameMkLst>
            <pc:docMk/>
            <pc:sldMk cId="661650698" sldId="744"/>
            <ac:graphicFrameMk id="145" creationId="{00000000-0000-0000-0000-000000000000}"/>
          </ac:graphicFrameMkLst>
        </pc:graphicFrameChg>
      </pc:sldChg>
    </pc:docChg>
  </pc:docChgLst>
  <pc:docChgLst>
    <pc:chgData name="Missner, Samuel A" userId="S::smissner3@gatech.edu::a488782b-140e-4077-96f0-dcf6587c1901" providerId="AD" clId="Web-{CCF30ABA-CAB3-4DD7-82D5-FFBBFD135388}"/>
    <pc:docChg chg="modSld">
      <pc:chgData name="Missner, Samuel A" userId="S::smissner3@gatech.edu::a488782b-140e-4077-96f0-dcf6587c1901" providerId="AD" clId="Web-{CCF30ABA-CAB3-4DD7-82D5-FFBBFD135388}" dt="2022-10-02T20:08:36.676" v="1"/>
      <pc:docMkLst>
        <pc:docMk/>
      </pc:docMkLst>
      <pc:sldChg chg="addSp">
        <pc:chgData name="Missner, Samuel A" userId="S::smissner3@gatech.edu::a488782b-140e-4077-96f0-dcf6587c1901" providerId="AD" clId="Web-{CCF30ABA-CAB3-4DD7-82D5-FFBBFD135388}" dt="2022-10-02T20:08:31.816" v="0"/>
        <pc:sldMkLst>
          <pc:docMk/>
          <pc:sldMk cId="3674951594" sldId="352"/>
        </pc:sldMkLst>
        <pc:picChg chg="add">
          <ac:chgData name="Missner, Samuel A" userId="S::smissner3@gatech.edu::a488782b-140e-4077-96f0-dcf6587c1901" providerId="AD" clId="Web-{CCF30ABA-CAB3-4DD7-82D5-FFBBFD135388}" dt="2022-10-02T20:08:31.816" v="0"/>
          <ac:picMkLst>
            <pc:docMk/>
            <pc:sldMk cId="3674951594" sldId="352"/>
            <ac:picMk id="3" creationId="{78A23D69-D4D8-D1A7-2F33-3CF4F3255E55}"/>
          </ac:picMkLst>
        </pc:picChg>
      </pc:sldChg>
      <pc:sldChg chg="addSp">
        <pc:chgData name="Missner, Samuel A" userId="S::smissner3@gatech.edu::a488782b-140e-4077-96f0-dcf6587c1901" providerId="AD" clId="Web-{CCF30ABA-CAB3-4DD7-82D5-FFBBFD135388}" dt="2022-10-02T20:08:36.676" v="1"/>
        <pc:sldMkLst>
          <pc:docMk/>
          <pc:sldMk cId="1606145651" sldId="408"/>
        </pc:sldMkLst>
        <pc:picChg chg="add">
          <ac:chgData name="Missner, Samuel A" userId="S::smissner3@gatech.edu::a488782b-140e-4077-96f0-dcf6587c1901" providerId="AD" clId="Web-{CCF30ABA-CAB3-4DD7-82D5-FFBBFD135388}" dt="2022-10-02T20:08:36.676" v="1"/>
          <ac:picMkLst>
            <pc:docMk/>
            <pc:sldMk cId="1606145651" sldId="408"/>
            <ac:picMk id="3" creationId="{16587E74-0AD2-F35E-FE42-22EE92C42127}"/>
          </ac:picMkLst>
        </pc:picChg>
      </pc:sldChg>
    </pc:docChg>
  </pc:docChgLst>
  <pc:docChgLst>
    <pc:chgData name="Freeman, Jason A" userId="S::jf242@gatech.edu::9b8ff8fa-67c2-4b1e-8eb2-2e531726e106" providerId="AD" clId="Web-{81C1F662-E6A8-CBFA-9250-E63035901FA5}"/>
    <pc:docChg chg="modSld">
      <pc:chgData name="Freeman, Jason A" userId="S::jf242@gatech.edu::9b8ff8fa-67c2-4b1e-8eb2-2e531726e106" providerId="AD" clId="Web-{81C1F662-E6A8-CBFA-9250-E63035901FA5}" dt="2023-04-30T14:03:11.893" v="5" actId="20577"/>
      <pc:docMkLst>
        <pc:docMk/>
      </pc:docMkLst>
      <pc:sldChg chg="modSp">
        <pc:chgData name="Freeman, Jason A" userId="S::jf242@gatech.edu::9b8ff8fa-67c2-4b1e-8eb2-2e531726e106" providerId="AD" clId="Web-{81C1F662-E6A8-CBFA-9250-E63035901FA5}" dt="2023-04-30T13:58:05.573" v="3" actId="20577"/>
        <pc:sldMkLst>
          <pc:docMk/>
          <pc:sldMk cId="0" sldId="258"/>
        </pc:sldMkLst>
        <pc:spChg chg="mod">
          <ac:chgData name="Freeman, Jason A" userId="S::jf242@gatech.edu::9b8ff8fa-67c2-4b1e-8eb2-2e531726e106" providerId="AD" clId="Web-{81C1F662-E6A8-CBFA-9250-E63035901FA5}" dt="2023-04-30T13:57:47.026" v="1" actId="20577"/>
          <ac:spMkLst>
            <pc:docMk/>
            <pc:sldMk cId="0" sldId="258"/>
            <ac:spMk id="103" creationId="{00000000-0000-0000-0000-000000000000}"/>
          </ac:spMkLst>
        </pc:spChg>
        <pc:spChg chg="mod">
          <ac:chgData name="Freeman, Jason A" userId="S::jf242@gatech.edu::9b8ff8fa-67c2-4b1e-8eb2-2e531726e106" providerId="AD" clId="Web-{81C1F662-E6A8-CBFA-9250-E63035901FA5}" dt="2023-04-30T13:58:05.573" v="3" actId="20577"/>
          <ac:spMkLst>
            <pc:docMk/>
            <pc:sldMk cId="0" sldId="258"/>
            <ac:spMk id="104" creationId="{00000000-0000-0000-0000-000000000000}"/>
          </ac:spMkLst>
        </pc:spChg>
      </pc:sldChg>
      <pc:sldChg chg="modSp">
        <pc:chgData name="Freeman, Jason A" userId="S::jf242@gatech.edu::9b8ff8fa-67c2-4b1e-8eb2-2e531726e106" providerId="AD" clId="Web-{81C1F662-E6A8-CBFA-9250-E63035901FA5}" dt="2023-04-30T14:03:11.893" v="5" actId="20577"/>
        <pc:sldMkLst>
          <pc:docMk/>
          <pc:sldMk cId="2138393895" sldId="742"/>
        </pc:sldMkLst>
        <pc:spChg chg="mod">
          <ac:chgData name="Freeman, Jason A" userId="S::jf242@gatech.edu::9b8ff8fa-67c2-4b1e-8eb2-2e531726e106" providerId="AD" clId="Web-{81C1F662-E6A8-CBFA-9250-E63035901FA5}" dt="2023-04-30T14:03:11.893" v="5" actId="20577"/>
          <ac:spMkLst>
            <pc:docMk/>
            <pc:sldMk cId="2138393895" sldId="742"/>
            <ac:spMk id="4" creationId="{00000000-0000-0000-0000-000000000000}"/>
          </ac:spMkLst>
        </pc:spChg>
      </pc:sldChg>
    </pc:docChg>
  </pc:docChgLst>
  <pc:docChgLst>
    <pc:chgData name="Grossman, Sabrina R" userId="S::sgrossman8@gatech.edu::e13c3400-0684-4144-979f-e5ac76bab053" providerId="AD" clId="Web-{08E8AFA6-4D85-4935-9DAD-AEBDE0CF2932}"/>
    <pc:docChg chg="modSld">
      <pc:chgData name="Grossman, Sabrina R" userId="S::sgrossman8@gatech.edu::e13c3400-0684-4144-979f-e5ac76bab053" providerId="AD" clId="Web-{08E8AFA6-4D85-4935-9DAD-AEBDE0CF2932}" dt="2023-04-19T19:39:54.065" v="80" actId="1076"/>
      <pc:docMkLst>
        <pc:docMk/>
      </pc:docMkLst>
      <pc:sldChg chg="modSp">
        <pc:chgData name="Grossman, Sabrina R" userId="S::sgrossman8@gatech.edu::e13c3400-0684-4144-979f-e5ac76bab053" providerId="AD" clId="Web-{08E8AFA6-4D85-4935-9DAD-AEBDE0CF2932}" dt="2023-04-19T13:59:25.639" v="16" actId="20577"/>
        <pc:sldMkLst>
          <pc:docMk/>
          <pc:sldMk cId="0" sldId="258"/>
        </pc:sldMkLst>
        <pc:spChg chg="mod">
          <ac:chgData name="Grossman, Sabrina R" userId="S::sgrossman8@gatech.edu::e13c3400-0684-4144-979f-e5ac76bab053" providerId="AD" clId="Web-{08E8AFA6-4D85-4935-9DAD-AEBDE0CF2932}" dt="2023-04-19T13:59:25.639" v="16" actId="20577"/>
          <ac:spMkLst>
            <pc:docMk/>
            <pc:sldMk cId="0" sldId="258"/>
            <ac:spMk id="104" creationId="{00000000-0000-0000-0000-000000000000}"/>
          </ac:spMkLst>
        </pc:spChg>
      </pc:sldChg>
      <pc:sldChg chg="addSp delSp modSp">
        <pc:chgData name="Grossman, Sabrina R" userId="S::sgrossman8@gatech.edu::e13c3400-0684-4144-979f-e5ac76bab053" providerId="AD" clId="Web-{08E8AFA6-4D85-4935-9DAD-AEBDE0CF2932}" dt="2023-04-19T19:39:54.065" v="80" actId="1076"/>
        <pc:sldMkLst>
          <pc:docMk/>
          <pc:sldMk cId="0" sldId="259"/>
        </pc:sldMkLst>
        <pc:spChg chg="mod">
          <ac:chgData name="Grossman, Sabrina R" userId="S::sgrossman8@gatech.edu::e13c3400-0684-4144-979f-e5ac76bab053" providerId="AD" clId="Web-{08E8AFA6-4D85-4935-9DAD-AEBDE0CF2932}" dt="2023-04-19T19:39:39.690" v="76" actId="20577"/>
          <ac:spMkLst>
            <pc:docMk/>
            <pc:sldMk cId="0" sldId="259"/>
            <ac:spMk id="2" creationId="{5E263F8E-8EEE-5CCF-F9C3-D706155C9A5B}"/>
          </ac:spMkLst>
        </pc:spChg>
        <pc:spChg chg="add del mod">
          <ac:chgData name="Grossman, Sabrina R" userId="S::sgrossman8@gatech.edu::e13c3400-0684-4144-979f-e5ac76bab053" providerId="AD" clId="Web-{08E8AFA6-4D85-4935-9DAD-AEBDE0CF2932}" dt="2023-04-19T15:23:02.750" v="19"/>
          <ac:spMkLst>
            <pc:docMk/>
            <pc:sldMk cId="0" sldId="259"/>
            <ac:spMk id="3" creationId="{F53A4491-90E0-951C-07C7-1FE91A6D3DF0}"/>
          </ac:spMkLst>
        </pc:spChg>
        <pc:spChg chg="add mod">
          <ac:chgData name="Grossman, Sabrina R" userId="S::sgrossman8@gatech.edu::e13c3400-0684-4144-979f-e5ac76bab053" providerId="AD" clId="Web-{08E8AFA6-4D85-4935-9DAD-AEBDE0CF2932}" dt="2023-04-19T19:39:54.065" v="80" actId="1076"/>
          <ac:spMkLst>
            <pc:docMk/>
            <pc:sldMk cId="0" sldId="259"/>
            <ac:spMk id="10" creationId="{DEBA5694-788D-3ABC-C2A8-3FADC02B41C1}"/>
          </ac:spMkLst>
        </pc:spChg>
        <pc:picChg chg="mod">
          <ac:chgData name="Grossman, Sabrina R" userId="S::sgrossman8@gatech.edu::e13c3400-0684-4144-979f-e5ac76bab053" providerId="AD" clId="Web-{08E8AFA6-4D85-4935-9DAD-AEBDE0CF2932}" dt="2023-04-19T15:24:57.535" v="52" actId="1076"/>
          <ac:picMkLst>
            <pc:docMk/>
            <pc:sldMk cId="0" sldId="259"/>
            <ac:picMk id="4" creationId="{B0EE7B8D-D445-F0E1-49FE-34F0D61640F9}"/>
          </ac:picMkLst>
        </pc:picChg>
        <pc:picChg chg="add mod">
          <ac:chgData name="Grossman, Sabrina R" userId="S::sgrossman8@gatech.edu::e13c3400-0684-4144-979f-e5ac76bab053" providerId="AD" clId="Web-{08E8AFA6-4D85-4935-9DAD-AEBDE0CF2932}" dt="2023-04-19T15:25:39.818" v="66" actId="1076"/>
          <ac:picMkLst>
            <pc:docMk/>
            <pc:sldMk cId="0" sldId="259"/>
            <ac:picMk id="5" creationId="{35DC3D0A-FE71-C451-4ABD-98CE8093ED00}"/>
          </ac:picMkLst>
        </pc:picChg>
        <pc:picChg chg="add mod">
          <ac:chgData name="Grossman, Sabrina R" userId="S::sgrossman8@gatech.edu::e13c3400-0684-4144-979f-e5ac76bab053" providerId="AD" clId="Web-{08E8AFA6-4D85-4935-9DAD-AEBDE0CF2932}" dt="2023-04-19T15:25:43.193" v="67" actId="1076"/>
          <ac:picMkLst>
            <pc:docMk/>
            <pc:sldMk cId="0" sldId="259"/>
            <ac:picMk id="6" creationId="{2C4E64DA-79A4-ABF4-C90D-E3581ACB3DB8}"/>
          </ac:picMkLst>
        </pc:picChg>
        <pc:picChg chg="add mod">
          <ac:chgData name="Grossman, Sabrina R" userId="S::sgrossman8@gatech.edu::e13c3400-0684-4144-979f-e5ac76bab053" providerId="AD" clId="Web-{08E8AFA6-4D85-4935-9DAD-AEBDE0CF2932}" dt="2023-04-19T15:25:44.474" v="68" actId="1076"/>
          <ac:picMkLst>
            <pc:docMk/>
            <pc:sldMk cId="0" sldId="259"/>
            <ac:picMk id="7" creationId="{847D96AA-C186-E0A7-16C5-705E0FC8CEEF}"/>
          </ac:picMkLst>
        </pc:picChg>
      </pc:sldChg>
    </pc:docChg>
  </pc:docChgLst>
  <pc:docChgLst>
    <pc:chgData name="Missner, Samuel" userId="S::smissner3@gatech.edu::a488782b-140e-4077-96f0-dcf6587c1901" providerId="AD" clId="Web-{D0E22291-FF3B-4F58-BBC2-E43C7F96804B}"/>
    <pc:docChg chg="modSld">
      <pc:chgData name="Missner, Samuel" userId="S::smissner3@gatech.edu::a488782b-140e-4077-96f0-dcf6587c1901" providerId="AD" clId="Web-{D0E22291-FF3B-4F58-BBC2-E43C7F96804B}" dt="2023-06-07T18:33:21.740" v="1" actId="1076"/>
      <pc:docMkLst>
        <pc:docMk/>
      </pc:docMkLst>
      <pc:sldChg chg="delSp modSp">
        <pc:chgData name="Missner, Samuel" userId="S::smissner3@gatech.edu::a488782b-140e-4077-96f0-dcf6587c1901" providerId="AD" clId="Web-{D0E22291-FF3B-4F58-BBC2-E43C7F96804B}" dt="2023-06-07T18:33:21.740" v="1" actId="1076"/>
        <pc:sldMkLst>
          <pc:docMk/>
          <pc:sldMk cId="0" sldId="256"/>
        </pc:sldMkLst>
        <pc:picChg chg="mod">
          <ac:chgData name="Missner, Samuel" userId="S::smissner3@gatech.edu::a488782b-140e-4077-96f0-dcf6587c1901" providerId="AD" clId="Web-{D0E22291-FF3B-4F58-BBC2-E43C7F96804B}" dt="2023-06-07T18:33:21.740" v="1" actId="1076"/>
          <ac:picMkLst>
            <pc:docMk/>
            <pc:sldMk cId="0" sldId="256"/>
            <ac:picMk id="76" creationId="{00000000-0000-0000-0000-000000000000}"/>
          </ac:picMkLst>
        </pc:picChg>
        <pc:picChg chg="del">
          <ac:chgData name="Missner, Samuel" userId="S::smissner3@gatech.edu::a488782b-140e-4077-96f0-dcf6587c1901" providerId="AD" clId="Web-{D0E22291-FF3B-4F58-BBC2-E43C7F96804B}" dt="2023-06-07T18:33:16.255" v="0"/>
          <ac:picMkLst>
            <pc:docMk/>
            <pc:sldMk cId="0" sldId="256"/>
            <ac:picMk id="77" creationId="{00000000-0000-0000-0000-000000000000}"/>
          </ac:picMkLst>
        </pc:picChg>
      </pc:sldChg>
    </pc:docChg>
  </pc:docChgLst>
  <pc:docChgLst>
    <pc:chgData name="Edwards, Douglas" userId="S::dedwards7@gatech.edu::c1a94ccf-7d62-4a44-bbe9-4639a4150ebf" providerId="AD" clId="Web-{FA50E30A-42B3-4A16-AC90-98D90F1EDB04}"/>
    <pc:docChg chg="modSld">
      <pc:chgData name="Edwards, Douglas" userId="S::dedwards7@gatech.edu::c1a94ccf-7d62-4a44-bbe9-4639a4150ebf" providerId="AD" clId="Web-{FA50E30A-42B3-4A16-AC90-98D90F1EDB04}" dt="2023-04-14T12:45:21.158" v="9" actId="20577"/>
      <pc:docMkLst>
        <pc:docMk/>
      </pc:docMkLst>
      <pc:sldChg chg="modSp">
        <pc:chgData name="Edwards, Douglas" userId="S::dedwards7@gatech.edu::c1a94ccf-7d62-4a44-bbe9-4639a4150ebf" providerId="AD" clId="Web-{FA50E30A-42B3-4A16-AC90-98D90F1EDB04}" dt="2023-04-14T12:45:21.158" v="9" actId="20577"/>
        <pc:sldMkLst>
          <pc:docMk/>
          <pc:sldMk cId="0" sldId="262"/>
        </pc:sldMkLst>
        <pc:spChg chg="mod">
          <ac:chgData name="Edwards, Douglas" userId="S::dedwards7@gatech.edu::c1a94ccf-7d62-4a44-bbe9-4639a4150ebf" providerId="AD" clId="Web-{FA50E30A-42B3-4A16-AC90-98D90F1EDB04}" dt="2023-04-14T12:45:21.158" v="9" actId="20577"/>
          <ac:spMkLst>
            <pc:docMk/>
            <pc:sldMk cId="0" sldId="262"/>
            <ac:spMk id="9" creationId="{B4111F90-52E9-E200-0A0D-8B51FCE1EE16}"/>
          </ac:spMkLst>
        </pc:spChg>
      </pc:sldChg>
    </pc:docChg>
  </pc:docChgLst>
  <pc:docChgLst>
    <pc:chgData name="Missner, Samuel" userId="S::smissner3@gatech.edu::a488782b-140e-4077-96f0-dcf6587c1901" providerId="AD" clId="Web-{44DD5590-B62D-4214-AA7B-EAE4DBFD342D}"/>
    <pc:docChg chg="delSld modSld">
      <pc:chgData name="Missner, Samuel" userId="S::smissner3@gatech.edu::a488782b-140e-4077-96f0-dcf6587c1901" providerId="AD" clId="Web-{44DD5590-B62D-4214-AA7B-EAE4DBFD342D}" dt="2023-06-07T18:45:27.475" v="70"/>
      <pc:docMkLst>
        <pc:docMk/>
      </pc:docMkLst>
      <pc:sldChg chg="modSp">
        <pc:chgData name="Missner, Samuel" userId="S::smissner3@gatech.edu::a488782b-140e-4077-96f0-dcf6587c1901" providerId="AD" clId="Web-{44DD5590-B62D-4214-AA7B-EAE4DBFD342D}" dt="2023-06-07T18:36:52.300" v="5" actId="20577"/>
        <pc:sldMkLst>
          <pc:docMk/>
          <pc:sldMk cId="0" sldId="257"/>
        </pc:sldMkLst>
        <pc:spChg chg="mod">
          <ac:chgData name="Missner, Samuel" userId="S::smissner3@gatech.edu::a488782b-140e-4077-96f0-dcf6587c1901" providerId="AD" clId="Web-{44DD5590-B62D-4214-AA7B-EAE4DBFD342D}" dt="2023-06-07T18:36:52.300" v="5" actId="20577"/>
          <ac:spMkLst>
            <pc:docMk/>
            <pc:sldMk cId="0" sldId="257"/>
            <ac:spMk id="87" creationId="{00000000-0000-0000-0000-000000000000}"/>
          </ac:spMkLst>
        </pc:spChg>
        <pc:spChg chg="mod">
          <ac:chgData name="Missner, Samuel" userId="S::smissner3@gatech.edu::a488782b-140e-4077-96f0-dcf6587c1901" providerId="AD" clId="Web-{44DD5590-B62D-4214-AA7B-EAE4DBFD342D}" dt="2023-06-07T18:36:48.394" v="3" actId="20577"/>
          <ac:spMkLst>
            <pc:docMk/>
            <pc:sldMk cId="0" sldId="257"/>
            <ac:spMk id="91" creationId="{00000000-0000-0000-0000-000000000000}"/>
          </ac:spMkLst>
        </pc:spChg>
      </pc:sldChg>
      <pc:sldChg chg="modSp">
        <pc:chgData name="Missner, Samuel" userId="S::smissner3@gatech.edu::a488782b-140e-4077-96f0-dcf6587c1901" providerId="AD" clId="Web-{44DD5590-B62D-4214-AA7B-EAE4DBFD342D}" dt="2023-06-07T18:39:26.400" v="54" actId="14100"/>
        <pc:sldMkLst>
          <pc:docMk/>
          <pc:sldMk cId="0" sldId="262"/>
        </pc:sldMkLst>
        <pc:spChg chg="mod">
          <ac:chgData name="Missner, Samuel" userId="S::smissner3@gatech.edu::a488782b-140e-4077-96f0-dcf6587c1901" providerId="AD" clId="Web-{44DD5590-B62D-4214-AA7B-EAE4DBFD342D}" dt="2023-06-07T18:39:26.400" v="54" actId="14100"/>
          <ac:spMkLst>
            <pc:docMk/>
            <pc:sldMk cId="0" sldId="262"/>
            <ac:spMk id="136" creationId="{00000000-0000-0000-0000-000000000000}"/>
          </ac:spMkLst>
        </pc:spChg>
      </pc:sldChg>
      <pc:sldChg chg="addSp">
        <pc:chgData name="Missner, Samuel" userId="S::smissner3@gatech.edu::a488782b-140e-4077-96f0-dcf6587c1901" providerId="AD" clId="Web-{44DD5590-B62D-4214-AA7B-EAE4DBFD342D}" dt="2023-06-07T18:39:33.712" v="55"/>
        <pc:sldMkLst>
          <pc:docMk/>
          <pc:sldMk cId="1854611615" sldId="268"/>
        </pc:sldMkLst>
        <pc:spChg chg="add">
          <ac:chgData name="Missner, Samuel" userId="S::smissner3@gatech.edu::a488782b-140e-4077-96f0-dcf6587c1901" providerId="AD" clId="Web-{44DD5590-B62D-4214-AA7B-EAE4DBFD342D}" dt="2023-06-07T18:39:33.712" v="55"/>
          <ac:spMkLst>
            <pc:docMk/>
            <pc:sldMk cId="1854611615" sldId="268"/>
            <ac:spMk id="4" creationId="{3C6B4028-087C-68BC-C9B7-D6EC9A7E44A4}"/>
          </ac:spMkLst>
        </pc:spChg>
      </pc:sldChg>
      <pc:sldChg chg="modSp">
        <pc:chgData name="Missner, Samuel" userId="S::smissner3@gatech.edu::a488782b-140e-4077-96f0-dcf6587c1901" providerId="AD" clId="Web-{44DD5590-B62D-4214-AA7B-EAE4DBFD342D}" dt="2023-06-07T18:44:10.488" v="66" actId="1076"/>
        <pc:sldMkLst>
          <pc:docMk/>
          <pc:sldMk cId="3674951594" sldId="352"/>
        </pc:sldMkLst>
        <pc:spChg chg="mod">
          <ac:chgData name="Missner, Samuel" userId="S::smissner3@gatech.edu::a488782b-140e-4077-96f0-dcf6587c1901" providerId="AD" clId="Web-{44DD5590-B62D-4214-AA7B-EAE4DBFD342D}" dt="2023-06-07T18:43:47.424" v="62" actId="20577"/>
          <ac:spMkLst>
            <pc:docMk/>
            <pc:sldMk cId="3674951594" sldId="352"/>
            <ac:spMk id="4" creationId="{00000000-0000-0000-0000-000000000000}"/>
          </ac:spMkLst>
        </pc:spChg>
        <pc:spChg chg="mod">
          <ac:chgData name="Missner, Samuel" userId="S::smissner3@gatech.edu::a488782b-140e-4077-96f0-dcf6587c1901" providerId="AD" clId="Web-{44DD5590-B62D-4214-AA7B-EAE4DBFD342D}" dt="2023-06-07T18:44:10.488" v="66" actId="1076"/>
          <ac:spMkLst>
            <pc:docMk/>
            <pc:sldMk cId="3674951594" sldId="352"/>
            <ac:spMk id="37" creationId="{56C6B078-4A0E-3D44-A0D5-3346991EDBEB}"/>
          </ac:spMkLst>
        </pc:spChg>
        <pc:spChg chg="mod">
          <ac:chgData name="Missner, Samuel" userId="S::smissner3@gatech.edu::a488782b-140e-4077-96f0-dcf6587c1901" providerId="AD" clId="Web-{44DD5590-B62D-4214-AA7B-EAE4DBFD342D}" dt="2023-06-07T18:44:05.144" v="65" actId="20577"/>
          <ac:spMkLst>
            <pc:docMk/>
            <pc:sldMk cId="3674951594" sldId="352"/>
            <ac:spMk id="38" creationId="{662C548F-6E22-E547-B0C4-BCA9AF157D5A}"/>
          </ac:spMkLst>
        </pc:spChg>
      </pc:sldChg>
      <pc:sldChg chg="delSp modSp">
        <pc:chgData name="Missner, Samuel" userId="S::smissner3@gatech.edu::a488782b-140e-4077-96f0-dcf6587c1901" providerId="AD" clId="Web-{44DD5590-B62D-4214-AA7B-EAE4DBFD342D}" dt="2023-06-07T18:44:31.832" v="69"/>
        <pc:sldMkLst>
          <pc:docMk/>
          <pc:sldMk cId="1606145651" sldId="408"/>
        </pc:sldMkLst>
        <pc:spChg chg="del">
          <ac:chgData name="Missner, Samuel" userId="S::smissner3@gatech.edu::a488782b-140e-4077-96f0-dcf6587c1901" providerId="AD" clId="Web-{44DD5590-B62D-4214-AA7B-EAE4DBFD342D}" dt="2023-06-07T18:44:31.832" v="69"/>
          <ac:spMkLst>
            <pc:docMk/>
            <pc:sldMk cId="1606145651" sldId="408"/>
            <ac:spMk id="5" creationId="{00000000-0000-0000-0000-000000000000}"/>
          </ac:spMkLst>
        </pc:spChg>
        <pc:spChg chg="mod">
          <ac:chgData name="Missner, Samuel" userId="S::smissner3@gatech.edu::a488782b-140e-4077-96f0-dcf6587c1901" providerId="AD" clId="Web-{44DD5590-B62D-4214-AA7B-EAE4DBFD342D}" dt="2023-06-07T18:44:20.301" v="67" actId="20577"/>
          <ac:spMkLst>
            <pc:docMk/>
            <pc:sldMk cId="1606145651" sldId="408"/>
            <ac:spMk id="7" creationId="{00000000-0000-0000-0000-000000000000}"/>
          </ac:spMkLst>
        </pc:spChg>
        <pc:picChg chg="del">
          <ac:chgData name="Missner, Samuel" userId="S::smissner3@gatech.edu::a488782b-140e-4077-96f0-dcf6587c1901" providerId="AD" clId="Web-{44DD5590-B62D-4214-AA7B-EAE4DBFD342D}" dt="2023-06-07T18:44:30.942" v="68"/>
          <ac:picMkLst>
            <pc:docMk/>
            <pc:sldMk cId="1606145651" sldId="408"/>
            <ac:picMk id="6" creationId="{BD2B2B73-EB98-1C43-9041-92E22279D702}"/>
          </ac:picMkLst>
        </pc:picChg>
      </pc:sldChg>
      <pc:sldChg chg="modSp">
        <pc:chgData name="Missner, Samuel" userId="S::smissner3@gatech.edu::a488782b-140e-4077-96f0-dcf6587c1901" providerId="AD" clId="Web-{44DD5590-B62D-4214-AA7B-EAE4DBFD342D}" dt="2023-06-07T18:41:25.263" v="61" actId="20577"/>
        <pc:sldMkLst>
          <pc:docMk/>
          <pc:sldMk cId="4132705314" sldId="736"/>
        </pc:sldMkLst>
        <pc:spChg chg="mod">
          <ac:chgData name="Missner, Samuel" userId="S::smissner3@gatech.edu::a488782b-140e-4077-96f0-dcf6587c1901" providerId="AD" clId="Web-{44DD5590-B62D-4214-AA7B-EAE4DBFD342D}" dt="2023-06-07T18:37:12.098" v="9" actId="20577"/>
          <ac:spMkLst>
            <pc:docMk/>
            <pc:sldMk cId="4132705314" sldId="736"/>
            <ac:spMk id="5" creationId="{00000000-0000-0000-0000-000000000000}"/>
          </ac:spMkLst>
        </pc:spChg>
        <pc:spChg chg="mod">
          <ac:chgData name="Missner, Samuel" userId="S::smissner3@gatech.edu::a488782b-140e-4077-96f0-dcf6587c1901" providerId="AD" clId="Web-{44DD5590-B62D-4214-AA7B-EAE4DBFD342D}" dt="2023-06-07T18:37:19.661" v="13" actId="20577"/>
          <ac:spMkLst>
            <pc:docMk/>
            <pc:sldMk cId="4132705314" sldId="736"/>
            <ac:spMk id="6" creationId="{00000000-0000-0000-0000-000000000000}"/>
          </ac:spMkLst>
        </pc:spChg>
        <pc:spChg chg="mod">
          <ac:chgData name="Missner, Samuel" userId="S::smissner3@gatech.edu::a488782b-140e-4077-96f0-dcf6587c1901" providerId="AD" clId="Web-{44DD5590-B62D-4214-AA7B-EAE4DBFD342D}" dt="2023-06-07T18:41:25.263" v="61" actId="20577"/>
          <ac:spMkLst>
            <pc:docMk/>
            <pc:sldMk cId="4132705314" sldId="736"/>
            <ac:spMk id="14" creationId="{00000000-0000-0000-0000-000000000000}"/>
          </ac:spMkLst>
        </pc:spChg>
        <pc:spChg chg="mod">
          <ac:chgData name="Missner, Samuel" userId="S::smissner3@gatech.edu::a488782b-140e-4077-96f0-dcf6587c1901" providerId="AD" clId="Web-{44DD5590-B62D-4214-AA7B-EAE4DBFD342D}" dt="2023-06-07T18:37:19.848" v="15" actId="20577"/>
          <ac:spMkLst>
            <pc:docMk/>
            <pc:sldMk cId="4132705314" sldId="736"/>
            <ac:spMk id="16" creationId="{FA5DC4DD-D97E-DC11-6B4C-3D575CA50EAA}"/>
          </ac:spMkLst>
        </pc:spChg>
      </pc:sldChg>
      <pc:sldChg chg="modSp">
        <pc:chgData name="Missner, Samuel" userId="S::smissner3@gatech.edu::a488782b-140e-4077-96f0-dcf6587c1901" providerId="AD" clId="Web-{44DD5590-B62D-4214-AA7B-EAE4DBFD342D}" dt="2023-06-07T18:39:10.086" v="53" actId="20577"/>
        <pc:sldMkLst>
          <pc:docMk/>
          <pc:sldMk cId="2193189470" sldId="737"/>
        </pc:sldMkLst>
        <pc:spChg chg="mod">
          <ac:chgData name="Missner, Samuel" userId="S::smissner3@gatech.edu::a488782b-140e-4077-96f0-dcf6587c1901" providerId="AD" clId="Web-{44DD5590-B62D-4214-AA7B-EAE4DBFD342D}" dt="2023-06-07T18:39:10.086" v="53" actId="20577"/>
          <ac:spMkLst>
            <pc:docMk/>
            <pc:sldMk cId="2193189470" sldId="737"/>
            <ac:spMk id="6" creationId="{F08A2001-76FA-7141-A492-4BE757ED904F}"/>
          </ac:spMkLst>
        </pc:spChg>
        <pc:picChg chg="mod">
          <ac:chgData name="Missner, Samuel" userId="S::smissner3@gatech.edu::a488782b-140e-4077-96f0-dcf6587c1901" providerId="AD" clId="Web-{44DD5590-B62D-4214-AA7B-EAE4DBFD342D}" dt="2023-06-07T18:38:10.506" v="31" actId="1076"/>
          <ac:picMkLst>
            <pc:docMk/>
            <pc:sldMk cId="2193189470" sldId="737"/>
            <ac:picMk id="3" creationId="{D13F8244-E807-AA16-22CB-F7F09FB858A5}"/>
          </ac:picMkLst>
        </pc:picChg>
      </pc:sldChg>
      <pc:sldChg chg="del">
        <pc:chgData name="Missner, Samuel" userId="S::smissner3@gatech.edu::a488782b-140e-4077-96f0-dcf6587c1901" providerId="AD" clId="Web-{44DD5590-B62D-4214-AA7B-EAE4DBFD342D}" dt="2023-06-07T18:45:27.475" v="70"/>
        <pc:sldMkLst>
          <pc:docMk/>
          <pc:sldMk cId="3082002566" sldId="74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52440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3505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30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a8cffa8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4" name="Google Shape;84;g102a8cffa8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28546ea39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g128546ea39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dirty="0"/>
              <a:t>Without showing the video, Play Underdog video music for 20 seconds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28546ea39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g128546ea39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280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28546ea39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g128546ea39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Without showing the video, Play Happy video music for 12 seconds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=ZbZSe6N_BXs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541975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28546ea39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g128546ea39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8302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02a8cffa85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102a8cffa85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9254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98218ad33_0_29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g1298218ad33_0_296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g1298218ad33_0_296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" name="Google Shape;13;g1298218ad33_0_29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g1298218ad33_0_36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3" name="Google Shape;63;g1298218ad33_0_36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g1298218ad33_0_36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" name="Google Shape;65;g1298218ad33_0_360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6" name="Google Shape;66;g1298218ad33_0_360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g1298218ad33_0_36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298218ad33_0_36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4733925"/>
            <a:ext cx="596796" cy="28028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433028C-A293-4A40-AE26-2C4F33E5A8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756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CD917-CDB3-8644-869D-B519A84FF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1E790-1A34-5F4D-87B2-A25D6C81AE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26D94C-3B99-1349-97BD-4FDD11EC4B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25E06-43F3-7C48-A4FF-1D3775D5B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CCBFC-2945-4548-992B-46BA1DE10AAC}" type="datetimeFigureOut">
              <a:rPr lang="en-US" smtClean="0"/>
              <a:t>1/29/25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43C5FB-8B63-F345-AE48-7BE4B94B4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0DE803-AC5E-124A-AB0F-8B9426B1C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CFC43-30E0-3541-934F-042D2DF825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02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oogle Shape;15;g1298218ad33_0_30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6" name="Google Shape;16;g1298218ad33_0_30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g1298218ad33_0_30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18;g1298218ad33_0_30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g1298218ad33_0_30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1298218ad33_0_3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g1298218ad33_0_31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3" name="Google Shape;23;g1298218ad33_0_31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g1298218ad33_0_3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1298218ad33_0_3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g1298218ad33_0_3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8" name="Google Shape;28;g1298218ad33_0_318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g1298218ad33_0_31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g1298218ad33_0_3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298218ad33_0_32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g1298218ad33_0_32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4" name="Google Shape;34;g1298218ad33_0_32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1298218ad33_0_33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" name="Google Shape;37;g1298218ad33_0_33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8" name="Google Shape;38;g1298218ad33_0_3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g1298218ad33_0_33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Google Shape;40;g1298218ad33_0_334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1" name="Google Shape;41;g1298218ad33_0_334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g1298218ad33_0_33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4;g1298218ad33_0_342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45" name="Google Shape;45;g1298218ad33_0_3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g1298218ad33_0_3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g1298218ad33_0_342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g1298218ad33_0_34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1298218ad33_0_34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" name="Google Shape;51;g1298218ad33_0_34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2" name="Google Shape;52;g1298218ad33_0_34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g1298218ad33_0_34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" name="Google Shape;54;g1298218ad33_0_348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5" name="Google Shape;55;g1298218ad33_0_348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6" name="Google Shape;56;g1298218ad33_0_348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7" name="Google Shape;57;g1298218ad33_0_34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298218ad33_0_357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60" name="Google Shape;60;g1298218ad33_0_35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298218ad33_0_2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g1298218ad33_0_2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g1298218ad33_0_29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"/>
          <p:cNvSpPr txBox="1"/>
          <p:nvPr/>
        </p:nvSpPr>
        <p:spPr>
          <a:xfrm>
            <a:off x="1355400" y="3601075"/>
            <a:ext cx="6433200" cy="7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1" u="none" strike="noStrike" cap="none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MAKE BEATS. LEARN CODE. PROMOTE EQUITY.</a:t>
            </a:r>
            <a:endParaRPr sz="1800" b="1" i="1" u="none" strike="noStrike" cap="none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5" name="Google Shape;7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17750" y="4367638"/>
            <a:ext cx="1458601" cy="43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37142" y="4156212"/>
            <a:ext cx="2748075" cy="98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21775" y="3358250"/>
            <a:ext cx="3117250" cy="70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98200" y="3377575"/>
            <a:ext cx="4423575" cy="66282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"/>
          <p:cNvSpPr txBox="1"/>
          <p:nvPr/>
        </p:nvSpPr>
        <p:spPr>
          <a:xfrm>
            <a:off x="996025" y="1051800"/>
            <a:ext cx="6433200" cy="1615797"/>
          </a:xfrm>
          <a:prstGeom prst="rect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" sz="4800" b="1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r>
              <a:rPr lang="en-US" sz="4800" b="1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Intro to </a:t>
            </a:r>
            <a:r>
              <a:rPr lang="en-US" sz="4800" b="1" dirty="0" err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r>
              <a:rPr lang="en-US" sz="4800" b="1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</a:p>
          <a:p>
            <a:pPr algn="ctr">
              <a:buSzPts val="1100"/>
            </a:pPr>
            <a:endParaRPr lang="en-US" sz="2400" b="1" dirty="0">
              <a:solidFill>
                <a:schemeClr val="accent5"/>
              </a:solidFill>
              <a:latin typeface="Roboto"/>
              <a:ea typeface="Roboto"/>
              <a:cs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b="1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Duration: 45 minutes</a:t>
            </a:r>
            <a:endParaRPr sz="2100" b="1" dirty="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Google Shape;81;p1"/>
          <p:cNvSpPr/>
          <p:nvPr/>
        </p:nvSpPr>
        <p:spPr>
          <a:xfrm>
            <a:off x="0" y="0"/>
            <a:ext cx="892055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</a:t>
            </a:r>
            <a:endParaRPr lang="en-US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-US" sz="12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sz="1200"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F11D31-2CE8-5C37-E169-82331190A3D6}"/>
              </a:ext>
            </a:extLst>
          </p:cNvPr>
          <p:cNvSpPr txBox="1"/>
          <p:nvPr/>
        </p:nvSpPr>
        <p:spPr>
          <a:xfrm>
            <a:off x="3200400" y="2343150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B7A8CCED-A40C-074A-B2AB-EF09AA3FD2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8679" y="1369219"/>
            <a:ext cx="7126643" cy="326350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D6BD39AB-46A9-C141-B144-0AC0A1D79862}" type="datetimeFigureOut">
              <a:rPr lang="en-US" smtClean="0"/>
              <a:pPr>
                <a:defRPr/>
              </a:pPr>
              <a:t>1/29/25</a:t>
            </a:fld>
            <a:endParaRPr lang="en-US"/>
          </a:p>
        </p:txBody>
      </p:sp>
      <p:sp>
        <p:nvSpPr>
          <p:cNvPr id="7" name="Rounded Rectangular Callout 6"/>
          <p:cNvSpPr/>
          <p:nvPr/>
        </p:nvSpPr>
        <p:spPr>
          <a:xfrm>
            <a:off x="4505352" y="1654444"/>
            <a:ext cx="1718005" cy="798851"/>
          </a:xfrm>
          <a:prstGeom prst="wedgeRoundRectCallout">
            <a:avLst>
              <a:gd name="adj1" fmla="val -52906"/>
              <a:gd name="adj2" fmla="val 149623"/>
              <a:gd name="adj3" fmla="val 16667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Click here to create a new script 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8" name="Google Shape;126;g127fff6a082_0_12">
            <a:extLst>
              <a:ext uri="{FF2B5EF4-FFF2-40B4-BE49-F238E27FC236}">
                <a16:creationId xmlns:a16="http://schemas.microsoft.com/office/drawing/2014/main" id="{0CB6356A-EE94-7B40-4A48-E6891CCB933A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9" name="Google Shape;129;g127fff6a082_0_12">
            <a:extLst>
              <a:ext uri="{FF2B5EF4-FFF2-40B4-BE49-F238E27FC236}">
                <a16:creationId xmlns:a16="http://schemas.microsoft.com/office/drawing/2014/main" id="{AC16C338-E415-DCA9-F978-4BF083FBD82B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 </a:t>
            </a:r>
            <a:endParaRPr lang="en"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1" name="Google Shape;127;g127fff6a082_0_12">
            <a:extLst>
              <a:ext uri="{FF2B5EF4-FFF2-40B4-BE49-F238E27FC236}">
                <a16:creationId xmlns:a16="http://schemas.microsoft.com/office/drawing/2014/main" id="{092E3D23-8689-7C44-07A5-43AA22926C94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</a:t>
            </a:r>
            <a:r>
              <a:rPr lang="en-US" dirty="0">
                <a:solidFill>
                  <a:schemeClr val="bg1"/>
                </a:solidFill>
              </a:rPr>
              <a:t>Starting my First Script</a:t>
            </a:r>
            <a:endParaRPr lang="en-US" i="1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" name="Google Shape;76;p1" descr="A picture containing text&#10;&#10;Description automatically generated">
            <a:extLst>
              <a:ext uri="{FF2B5EF4-FFF2-40B4-BE49-F238E27FC236}">
                <a16:creationId xmlns:a16="http://schemas.microsoft.com/office/drawing/2014/main" id="{16587E74-0AD2-F35E-FE42-22EE92C4212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6145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26;g127fff6a082_0_12">
            <a:extLst>
              <a:ext uri="{FF2B5EF4-FFF2-40B4-BE49-F238E27FC236}">
                <a16:creationId xmlns:a16="http://schemas.microsoft.com/office/drawing/2014/main" id="{18BD0BE1-CD22-3076-B119-424B7155A282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8" name="Google Shape;129;g127fff6a082_0_12">
            <a:extLst>
              <a:ext uri="{FF2B5EF4-FFF2-40B4-BE49-F238E27FC236}">
                <a16:creationId xmlns:a16="http://schemas.microsoft.com/office/drawing/2014/main" id="{BE279672-EA51-13D7-7424-1C9BED31487D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 </a:t>
            </a:r>
            <a:endParaRPr lang="en"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9" name="Google Shape;127;g127fff6a082_0_12">
            <a:extLst>
              <a:ext uri="{FF2B5EF4-FFF2-40B4-BE49-F238E27FC236}">
                <a16:creationId xmlns:a16="http://schemas.microsoft.com/office/drawing/2014/main" id="{417BFFBD-5D27-4D5A-7F81-AB90C3257229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</a:t>
            </a:r>
            <a:r>
              <a:rPr lang="en-US" i="1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lang="en-US" dirty="0">
                <a:solidFill>
                  <a:schemeClr val="bg1"/>
                </a:solidFill>
              </a:rPr>
              <a:t>etting the tempo</a:t>
            </a:r>
            <a:endParaRPr lang="en-US" i="1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" name="Google Shape;76;p1">
            <a:extLst>
              <a:ext uri="{FF2B5EF4-FFF2-40B4-BE49-F238E27FC236}">
                <a16:creationId xmlns:a16="http://schemas.microsoft.com/office/drawing/2014/main" id="{49DAAEA2-20F3-9DCB-A8E6-C219600BDFA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D13F8244-E807-AA16-22CB-F7F09FB85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8611" y="1052056"/>
            <a:ext cx="3281177" cy="1268185"/>
          </a:xfrm>
          <a:prstGeom prst="rect">
            <a:avLst/>
          </a:prstGeom>
        </p:spPr>
      </p:pic>
      <p:sp>
        <p:nvSpPr>
          <p:cNvPr id="6" name="Oval Callout 5">
            <a:extLst>
              <a:ext uri="{FF2B5EF4-FFF2-40B4-BE49-F238E27FC236}">
                <a16:creationId xmlns:a16="http://schemas.microsoft.com/office/drawing/2014/main" id="{F08A2001-76FA-7141-A492-4BE757ED904F}"/>
              </a:ext>
            </a:extLst>
          </p:cNvPr>
          <p:cNvSpPr/>
          <p:nvPr/>
        </p:nvSpPr>
        <p:spPr>
          <a:xfrm>
            <a:off x="2730478" y="2743764"/>
            <a:ext cx="2824955" cy="2029620"/>
          </a:xfrm>
          <a:prstGeom prst="wedgeEllipseCallout">
            <a:avLst>
              <a:gd name="adj1" fmla="val 35040"/>
              <a:gd name="adj2" fmla="val -93210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800" dirty="0"/>
              <a:t>Type in the tempo or song speed as a Whole Number that represents the beats per minute</a:t>
            </a:r>
            <a:endParaRPr lang="en-US" sz="1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3189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552A4E62-ACAA-AD24-787A-4FC13E687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74" y="1440285"/>
            <a:ext cx="8435544" cy="867485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3714750" y="2735036"/>
            <a:ext cx="1485900" cy="1508760"/>
          </a:xfrm>
          <a:prstGeom prst="wedgeEllipseCallout">
            <a:avLst>
              <a:gd name="adj1" fmla="val -6604"/>
              <a:gd name="adj2" fmla="val -93210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800" dirty="0"/>
              <a:t>Type in a Whole Number</a:t>
            </a:r>
          </a:p>
        </p:txBody>
      </p:sp>
      <p:sp>
        <p:nvSpPr>
          <p:cNvPr id="6" name="Oval Callout 5"/>
          <p:cNvSpPr/>
          <p:nvPr/>
        </p:nvSpPr>
        <p:spPr>
          <a:xfrm rot="21398939">
            <a:off x="5314950" y="2792186"/>
            <a:ext cx="1457844" cy="1281178"/>
          </a:xfrm>
          <a:prstGeom prst="wedgeEllipseCallout">
            <a:avLst>
              <a:gd name="adj1" fmla="val 7693"/>
              <a:gd name="adj2" fmla="val -103320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800" dirty="0"/>
              <a:t>Type in a</a:t>
            </a:r>
            <a:endParaRPr lang="en-US" dirty="0"/>
          </a:p>
          <a:p>
            <a:pPr algn="ctr"/>
            <a:r>
              <a:rPr lang="en-US" sz="1800" dirty="0"/>
              <a:t>Whole Number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43000" y="2735037"/>
            <a:ext cx="857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Data Types</a:t>
            </a:r>
          </a:p>
        </p:txBody>
      </p:sp>
      <p:sp>
        <p:nvSpPr>
          <p:cNvPr id="14" name="Oval Callout 13"/>
          <p:cNvSpPr/>
          <p:nvPr/>
        </p:nvSpPr>
        <p:spPr>
          <a:xfrm>
            <a:off x="1993016" y="2749505"/>
            <a:ext cx="1715946" cy="1444070"/>
          </a:xfrm>
          <a:prstGeom prst="wedgeEllipseCallout">
            <a:avLst>
              <a:gd name="adj1" fmla="val 3171"/>
              <a:gd name="adj2" fmla="val -92570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800" dirty="0"/>
              <a:t>Paste</a:t>
            </a:r>
            <a:endParaRPr lang="en-US" dirty="0"/>
          </a:p>
          <a:p>
            <a:pPr algn="ctr"/>
            <a:r>
              <a:rPr lang="en-US" sz="1800" dirty="0"/>
              <a:t>Sound  Constant or Variable</a:t>
            </a:r>
            <a:endParaRPr lang="en-US"/>
          </a:p>
        </p:txBody>
      </p:sp>
      <p:sp>
        <p:nvSpPr>
          <p:cNvPr id="10" name="Google Shape;126;g127fff6a082_0_12">
            <a:extLst>
              <a:ext uri="{FF2B5EF4-FFF2-40B4-BE49-F238E27FC236}">
                <a16:creationId xmlns:a16="http://schemas.microsoft.com/office/drawing/2014/main" id="{FD3CB528-D74C-57A3-20E7-3F45B0275F15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2" name="Google Shape;129;g127fff6a082_0_12">
            <a:extLst>
              <a:ext uri="{FF2B5EF4-FFF2-40B4-BE49-F238E27FC236}">
                <a16:creationId xmlns:a16="http://schemas.microsoft.com/office/drawing/2014/main" id="{741D9310-3988-55E8-D361-2D86070364C6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 </a:t>
            </a:r>
            <a:endParaRPr lang="en"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3" name="Google Shape;127;g127fff6a082_0_12">
            <a:extLst>
              <a:ext uri="{FF2B5EF4-FFF2-40B4-BE49-F238E27FC236}">
                <a16:creationId xmlns:a16="http://schemas.microsoft.com/office/drawing/2014/main" id="{05C8F1FE-BCBA-C581-2B76-FABA9EC6BD0A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</a:t>
            </a:r>
            <a:r>
              <a:rPr lang="en-US" dirty="0" err="1">
                <a:solidFill>
                  <a:schemeClr val="bg1"/>
                </a:solidFill>
              </a:rPr>
              <a:t>fitMedia</a:t>
            </a:r>
            <a:r>
              <a:rPr lang="en-US" dirty="0">
                <a:solidFill>
                  <a:schemeClr val="bg1"/>
                </a:solidFill>
              </a:rPr>
              <a:t> – </a:t>
            </a:r>
            <a:r>
              <a:rPr lang="en-US" sz="2400" dirty="0">
                <a:solidFill>
                  <a:schemeClr val="bg1"/>
                </a:solidFill>
              </a:rPr>
              <a:t>How to play a Sound</a:t>
            </a:r>
            <a:endParaRPr lang="en-US" i="1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" name="Google Shape;76;p1">
            <a:extLst>
              <a:ext uri="{FF2B5EF4-FFF2-40B4-BE49-F238E27FC236}">
                <a16:creationId xmlns:a16="http://schemas.microsoft.com/office/drawing/2014/main" id="{4B398332-8C27-AAC7-9490-BCF5E80772E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Oval Callout 15">
            <a:extLst>
              <a:ext uri="{FF2B5EF4-FFF2-40B4-BE49-F238E27FC236}">
                <a16:creationId xmlns:a16="http://schemas.microsoft.com/office/drawing/2014/main" id="{FA5DC4DD-D97E-DC11-6B4C-3D575CA50EAA}"/>
              </a:ext>
            </a:extLst>
          </p:cNvPr>
          <p:cNvSpPr/>
          <p:nvPr/>
        </p:nvSpPr>
        <p:spPr>
          <a:xfrm>
            <a:off x="6814878" y="2715842"/>
            <a:ext cx="1457844" cy="1281178"/>
          </a:xfrm>
          <a:prstGeom prst="wedgeEllipseCallout">
            <a:avLst>
              <a:gd name="adj1" fmla="val 14742"/>
              <a:gd name="adj2" fmla="val -100333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800" dirty="0"/>
              <a:t>Type in a</a:t>
            </a:r>
            <a:endParaRPr lang="en-US" dirty="0"/>
          </a:p>
          <a:p>
            <a:pPr algn="ctr"/>
            <a:r>
              <a:rPr lang="en-US" sz="1800" dirty="0"/>
              <a:t>Whole Number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705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"/>
          <p:cNvSpPr/>
          <p:nvPr/>
        </p:nvSpPr>
        <p:spPr>
          <a:xfrm>
            <a:off x="1178900" y="1426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2" name="Google Shape;142;p17"/>
          <p:cNvSpPr txBox="1">
            <a:spLocks noGrp="1"/>
          </p:cNvSpPr>
          <p:nvPr>
            <p:ph type="title"/>
          </p:nvPr>
        </p:nvSpPr>
        <p:spPr>
          <a:xfrm>
            <a:off x="360350" y="1849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 dirty="0">
                <a:latin typeface="Roboto"/>
                <a:ea typeface="Roboto"/>
                <a:cs typeface="Roboto"/>
                <a:sym typeface="Roboto"/>
              </a:rPr>
              <a:t>BUILD YOUR TOOLBOX: COMPUTING </a:t>
            </a:r>
            <a:endParaRPr i="1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3" name="Google Shape;143;p17"/>
          <p:cNvSpPr/>
          <p:nvPr/>
        </p:nvSpPr>
        <p:spPr>
          <a:xfrm>
            <a:off x="0" y="0"/>
            <a:ext cx="1065061" cy="771159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 </a:t>
            </a:r>
            <a:endParaRPr lang="en-US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-US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graphicFrame>
        <p:nvGraphicFramePr>
          <p:cNvPr id="144" name="Google Shape;144;p17"/>
          <p:cNvGraphicFramePr/>
          <p:nvPr>
            <p:extLst>
              <p:ext uri="{D42A27DB-BD31-4B8C-83A1-F6EECF244321}">
                <p14:modId xmlns:p14="http://schemas.microsoft.com/office/powerpoint/2010/main" val="321421573"/>
              </p:ext>
            </p:extLst>
          </p:nvPr>
        </p:nvGraphicFramePr>
        <p:xfrm>
          <a:off x="522514" y="1594757"/>
          <a:ext cx="3586350" cy="2118033"/>
        </p:xfrm>
        <a:graphic>
          <a:graphicData uri="http://schemas.openxmlformats.org/drawingml/2006/table">
            <a:tbl>
              <a:tblPr>
                <a:noFill/>
                <a:tableStyleId>{63332577-C1B5-4BB1-ADDF-19F295FC7278}</a:tableStyleId>
              </a:tblPr>
              <a:tblGrid>
                <a:gridCol w="3586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2257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b="1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Sequence</a:t>
                      </a:r>
                      <a:endParaRPr sz="2100" b="1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5776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100" b="0" i="0" u="none" strike="noStrike" noProof="0" dirty="0">
                          <a:solidFill>
                            <a:srgbClr val="000000"/>
                          </a:solidFill>
                        </a:rPr>
                        <a:t>An order </a:t>
                      </a:r>
                      <a:r>
                        <a:rPr lang="en-US" sz="2100" b="0" i="0" u="none" strike="noStrike" noProof="0" dirty="0">
                          <a:solidFill>
                            <a:srgbClr val="000000"/>
                          </a:solidFill>
                          <a:sym typeface="Roboto"/>
                        </a:rPr>
                        <a:t>in </a:t>
                      </a:r>
                      <a:r>
                        <a:rPr lang="en-US" sz="2100" b="0" i="0" u="none" strike="noStrike" noProof="0" dirty="0">
                          <a:solidFill>
                            <a:srgbClr val="000000"/>
                          </a:solidFill>
                        </a:rPr>
                        <a:t>which events follow each other</a:t>
                      </a:r>
                      <a:endParaRPr dirty="0">
                        <a:sym typeface="Robo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5" name="Google Shape;145;p17"/>
          <p:cNvGraphicFramePr/>
          <p:nvPr>
            <p:extLst>
              <p:ext uri="{D42A27DB-BD31-4B8C-83A1-F6EECF244321}">
                <p14:modId xmlns:p14="http://schemas.microsoft.com/office/powerpoint/2010/main" val="3638867893"/>
              </p:ext>
            </p:extLst>
          </p:nvPr>
        </p:nvGraphicFramePr>
        <p:xfrm>
          <a:off x="5256388" y="1584875"/>
          <a:ext cx="3469875" cy="2133707"/>
        </p:xfrm>
        <a:graphic>
          <a:graphicData uri="http://schemas.openxmlformats.org/drawingml/2006/table">
            <a:tbl>
              <a:tblPr>
                <a:noFill/>
                <a:tableStyleId>{63332577-C1B5-4BB1-ADDF-19F295FC7278}</a:tableStyleId>
              </a:tblPr>
              <a:tblGrid>
                <a:gridCol w="3469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276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b="1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Data type</a:t>
                      </a:r>
                      <a:endParaRPr sz="2100" b="1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243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A category to identify the type of information the computer stores </a:t>
                      </a:r>
                      <a:r>
                        <a:rPr lang="en" sz="16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(examples: number, string)</a:t>
                      </a:r>
                      <a:endParaRPr sz="21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46" name="Google Shape;146;p17"/>
          <p:cNvPicPr preferRelativeResize="0"/>
          <p:nvPr/>
        </p:nvPicPr>
        <p:blipFill rotWithShape="1">
          <a:blip r:embed="rId3">
            <a:alphaModFix/>
          </a:blip>
          <a:srcRect l="64658" t="66041" r="1746" b="13381"/>
          <a:stretch/>
        </p:blipFill>
        <p:spPr>
          <a:xfrm>
            <a:off x="5122700" y="662700"/>
            <a:ext cx="2530600" cy="381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1650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436445" y="1001185"/>
            <a:ext cx="8520600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Quick history of why it’s called Debugging:</a:t>
            </a:r>
            <a:br>
              <a:rPr lang="en-US" dirty="0"/>
            </a:br>
            <a:r>
              <a:rPr lang="en-US" sz="2700" dirty="0"/>
              <a:t>because an early computer had a moth inside of it </a:t>
            </a:r>
            <a:br>
              <a:rPr lang="en-US" sz="2700" dirty="0"/>
            </a:br>
            <a:r>
              <a:rPr lang="en-US" sz="2700" dirty="0"/>
              <a:t>and caused an error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195615" y="2317807"/>
            <a:ext cx="2794000" cy="2331245"/>
          </a:xfrm>
        </p:spPr>
        <p:txBody>
          <a:bodyPr/>
          <a:lstStyle/>
          <a:p>
            <a:r>
              <a:rPr lang="en-US" dirty="0"/>
              <a:t>Admiral Grace Hopper "coined" the term because she fixed an error caused by an actual moth in a computer in 1947!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6514" r="6514"/>
          <a:stretch>
            <a:fillRect/>
          </a:stretch>
        </p:blipFill>
        <p:spPr>
          <a:xfrm>
            <a:off x="5645634" y="2459800"/>
            <a:ext cx="2768601" cy="2555144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5900" y="2880122"/>
            <a:ext cx="1181100" cy="1714500"/>
          </a:xfrm>
          <a:prstGeom prst="rect">
            <a:avLst/>
          </a:prstGeom>
        </p:spPr>
      </p:pic>
      <p:sp>
        <p:nvSpPr>
          <p:cNvPr id="2" name="Down Arrow 1">
            <a:extLst>
              <a:ext uri="{FF2B5EF4-FFF2-40B4-BE49-F238E27FC236}">
                <a16:creationId xmlns:a16="http://schemas.microsoft.com/office/drawing/2014/main" id="{CA4CF38F-0047-6549-A8A9-C30FB2495514}"/>
              </a:ext>
            </a:extLst>
          </p:cNvPr>
          <p:cNvSpPr/>
          <p:nvPr/>
        </p:nvSpPr>
        <p:spPr>
          <a:xfrm rot="20394989">
            <a:off x="5997423" y="1836530"/>
            <a:ext cx="284357" cy="1759772"/>
          </a:xfrm>
          <a:prstGeom prst="downArrow">
            <a:avLst>
              <a:gd name="adj1" fmla="val 63215"/>
              <a:gd name="adj2" fmla="val 50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7" name="Google Shape;126;g127fff6a082_0_12">
            <a:extLst>
              <a:ext uri="{FF2B5EF4-FFF2-40B4-BE49-F238E27FC236}">
                <a16:creationId xmlns:a16="http://schemas.microsoft.com/office/drawing/2014/main" id="{C1D31509-DE82-0B57-9A0E-AA4BE78F48C3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8" name="Google Shape;129;g127fff6a082_0_12">
            <a:extLst>
              <a:ext uri="{FF2B5EF4-FFF2-40B4-BE49-F238E27FC236}">
                <a16:creationId xmlns:a16="http://schemas.microsoft.com/office/drawing/2014/main" id="{DE1897A3-1586-C9B7-88D8-D20758B4788C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 </a:t>
            </a:r>
            <a:endParaRPr lang="en"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9" name="Google Shape;127;g127fff6a082_0_12">
            <a:extLst>
              <a:ext uri="{FF2B5EF4-FFF2-40B4-BE49-F238E27FC236}">
                <a16:creationId xmlns:a16="http://schemas.microsoft.com/office/drawing/2014/main" id="{5AFC80F4-3598-6FAC-EADF-F399B4C8667A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</a:t>
            </a:r>
            <a:r>
              <a:rPr lang="en-US" dirty="0">
                <a:solidFill>
                  <a:schemeClr val="bg1"/>
                </a:solidFill>
              </a:rPr>
              <a:t>Debugging</a:t>
            </a:r>
            <a:endParaRPr lang="en-US" i="1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138393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"/>
          <p:cNvSpPr/>
          <p:nvPr/>
        </p:nvSpPr>
        <p:spPr>
          <a:xfrm>
            <a:off x="1178900" y="1426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2" name="Google Shape;142;p17"/>
          <p:cNvSpPr txBox="1">
            <a:spLocks noGrp="1"/>
          </p:cNvSpPr>
          <p:nvPr>
            <p:ph type="title"/>
          </p:nvPr>
        </p:nvSpPr>
        <p:spPr>
          <a:xfrm>
            <a:off x="360350" y="1849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 dirty="0">
                <a:latin typeface="Roboto"/>
                <a:ea typeface="Roboto"/>
                <a:cs typeface="Roboto"/>
                <a:sym typeface="Roboto"/>
              </a:rPr>
              <a:t>BUILD YOUR TOOLBOX: COMPUTING </a:t>
            </a:r>
            <a:endParaRPr i="1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3" name="Google Shape;143;p17"/>
          <p:cNvSpPr/>
          <p:nvPr/>
        </p:nvSpPr>
        <p:spPr>
          <a:xfrm>
            <a:off x="0" y="0"/>
            <a:ext cx="1065061" cy="771159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 </a:t>
            </a:r>
            <a:endParaRPr lang="en-US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-US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graphicFrame>
        <p:nvGraphicFramePr>
          <p:cNvPr id="144" name="Google Shape;144;p17"/>
          <p:cNvGraphicFramePr/>
          <p:nvPr>
            <p:extLst>
              <p:ext uri="{D42A27DB-BD31-4B8C-83A1-F6EECF244321}">
                <p14:modId xmlns:p14="http://schemas.microsoft.com/office/powerpoint/2010/main" val="2110241132"/>
              </p:ext>
            </p:extLst>
          </p:nvPr>
        </p:nvGraphicFramePr>
        <p:xfrm>
          <a:off x="2365258" y="1710328"/>
          <a:ext cx="3586350" cy="2119321"/>
        </p:xfrm>
        <a:graphic>
          <a:graphicData uri="http://schemas.openxmlformats.org/drawingml/2006/table">
            <a:tbl>
              <a:tblPr>
                <a:noFill/>
                <a:tableStyleId>{63332577-C1B5-4BB1-ADDF-19F295FC7278}</a:tableStyleId>
              </a:tblPr>
              <a:tblGrid>
                <a:gridCol w="3586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846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b="1" dirty="0">
                          <a:latin typeface="Roboto"/>
                          <a:ea typeface="Roboto"/>
                          <a:cs typeface="Roboto"/>
                        </a:rPr>
                        <a:t>Debug</a:t>
                      </a:r>
                      <a:endParaRPr lang="en" sz="2100" b="1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3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dirty="0">
                          <a:latin typeface="Roboto"/>
                          <a:ea typeface="Roboto"/>
                          <a:cs typeface="Roboto"/>
                        </a:rPr>
                        <a:t>Fix an error in a computer program</a:t>
                      </a:r>
                      <a:endParaRPr lang="en" sz="21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46" name="Google Shape;146;p17"/>
          <p:cNvPicPr preferRelativeResize="0"/>
          <p:nvPr/>
        </p:nvPicPr>
        <p:blipFill rotWithShape="1">
          <a:blip r:embed="rId3">
            <a:alphaModFix/>
          </a:blip>
          <a:srcRect l="64658" t="66041" r="1746" b="13381"/>
          <a:stretch/>
        </p:blipFill>
        <p:spPr>
          <a:xfrm>
            <a:off x="5122700" y="662700"/>
            <a:ext cx="2530600" cy="381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8776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35" name="Google Shape;135;p15"/>
          <p:cNvSpPr txBox="1">
            <a:spLocks noGrp="1"/>
          </p:cNvSpPr>
          <p:nvPr>
            <p:ph type="title"/>
          </p:nvPr>
        </p:nvSpPr>
        <p:spPr>
          <a:xfrm>
            <a:off x="1212113" y="366375"/>
            <a:ext cx="6680687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3000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</a:t>
            </a:r>
            <a:r>
              <a:rPr lang="en-US" sz="3000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Change the Tempo </a:t>
            </a:r>
            <a:endParaRPr lang="en" sz="3000" i="1" dirty="0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36" name="Google Shape;136;p15"/>
          <p:cNvSpPr/>
          <p:nvPr/>
        </p:nvSpPr>
        <p:spPr>
          <a:xfrm>
            <a:off x="0" y="0"/>
            <a:ext cx="1105620" cy="73152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</a:t>
            </a:r>
            <a:endParaRPr lang="en-US"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r>
              <a:rPr lang="en-US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8" name="Google Shape;76;p1">
            <a:extLst>
              <a:ext uri="{FF2B5EF4-FFF2-40B4-BE49-F238E27FC236}">
                <a16:creationId xmlns:a16="http://schemas.microsoft.com/office/drawing/2014/main" id="{94F7E1A7-5167-AC33-68B5-114AAB7FCFE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111F90-52E9-E200-0A0D-8B51FCE1EE16}"/>
              </a:ext>
            </a:extLst>
          </p:cNvPr>
          <p:cNvSpPr txBox="1"/>
          <p:nvPr/>
        </p:nvSpPr>
        <p:spPr>
          <a:xfrm>
            <a:off x="688157" y="1593943"/>
            <a:ext cx="7769296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>
                <a:latin typeface="Roboto"/>
              </a:rPr>
              <a:t>Activity:</a:t>
            </a:r>
          </a:p>
          <a:p>
            <a:endParaRPr lang="en-US" sz="1600" dirty="0">
              <a:latin typeface="Roboto"/>
            </a:endParaRPr>
          </a:p>
          <a:p>
            <a:pPr marL="342900" indent="-342900">
              <a:buAutoNum type="arabicPeriod"/>
            </a:pPr>
            <a:r>
              <a:rPr lang="en-US" sz="1600" dirty="0">
                <a:latin typeface="Roboto"/>
              </a:rPr>
              <a:t>Click on the link given</a:t>
            </a:r>
          </a:p>
          <a:p>
            <a:pPr marL="342900" indent="-342900">
              <a:buAutoNum type="arabicPeriod"/>
            </a:pPr>
            <a:r>
              <a:rPr lang="en-US" sz="1600" dirty="0">
                <a:latin typeface="Roboto"/>
              </a:rPr>
              <a:t>Click on Import to Edit</a:t>
            </a:r>
          </a:p>
          <a:p>
            <a:pPr marL="342900" indent="-342900">
              <a:buAutoNum type="arabicPeriod"/>
            </a:pPr>
            <a:r>
              <a:rPr lang="en-US" sz="1600" dirty="0">
                <a:latin typeface="Roboto"/>
              </a:rPr>
              <a:t>Change the tempo of the script so that it makes the music more exciting</a:t>
            </a:r>
          </a:p>
          <a:p>
            <a:pPr marL="342900" indent="-342900">
              <a:buAutoNum type="arabicPeriod"/>
            </a:pPr>
            <a:endParaRPr lang="en-US" sz="1600" dirty="0">
              <a:latin typeface="Roboto"/>
            </a:endParaRPr>
          </a:p>
          <a:p>
            <a:endParaRPr lang="en-US" sz="1600" dirty="0">
              <a:latin typeface="Roboto"/>
            </a:endParaRPr>
          </a:p>
          <a:p>
            <a:r>
              <a:rPr lang="en-US" sz="1600" dirty="0">
                <a:latin typeface="Roboto"/>
              </a:rPr>
              <a:t>https://earsketch.gatech.edu/earsketch2/?sharing=vQ7GyY9gZDeu_YhXiLRRiQ</a:t>
            </a:r>
          </a:p>
          <a:p>
            <a:pPr marL="342900" indent="-342900">
              <a:buAutoNum type="arabicPeriod"/>
            </a:pPr>
            <a:endParaRPr lang="en-US" sz="1600" dirty="0">
              <a:latin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35" name="Google Shape;135;p15"/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3000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</a:t>
            </a:r>
            <a:r>
              <a:rPr lang="en-US" sz="3000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An Intentional Mistake</a:t>
            </a:r>
            <a:endParaRPr lang="en" sz="3000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Google Shape;136;p15"/>
          <p:cNvSpPr/>
          <p:nvPr/>
        </p:nvSpPr>
        <p:spPr>
          <a:xfrm>
            <a:off x="0" y="0"/>
            <a:ext cx="1040031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en" sz="20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 </a:t>
            </a:r>
            <a:endParaRPr lang="en" dirty="0">
              <a:solidFill>
                <a:schemeClr val="lt1"/>
              </a:solidFill>
              <a:ea typeface="Roboto"/>
              <a:sym typeface="Roboto"/>
            </a:endParaRPr>
          </a:p>
          <a:p>
            <a:r>
              <a:rPr lang="en-US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lang="en" dirty="0">
              <a:solidFill>
                <a:schemeClr val="lt1"/>
              </a:solidFill>
            </a:endParaRPr>
          </a:p>
          <a:p>
            <a:endParaRPr lang="en"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C69229-E34A-F618-0171-3D6745FF34BF}"/>
              </a:ext>
            </a:extLst>
          </p:cNvPr>
          <p:cNvSpPr txBox="1"/>
          <p:nvPr/>
        </p:nvSpPr>
        <p:spPr>
          <a:xfrm>
            <a:off x="1198975" y="1239609"/>
            <a:ext cx="7123814" cy="30469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/>
              <a:t>Activity:</a:t>
            </a:r>
          </a:p>
          <a:p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Change two </a:t>
            </a:r>
            <a:r>
              <a:rPr lang="en-US" sz="1600" err="1"/>
              <a:t>fitMedia</a:t>
            </a:r>
            <a:r>
              <a:rPr lang="en-US" sz="1600" dirty="0"/>
              <a:t> lines in your script</a:t>
            </a:r>
          </a:p>
          <a:p>
            <a:endParaRPr lang="en-US" sz="1600" dirty="0"/>
          </a:p>
          <a:p>
            <a:pPr marL="548640" lvl="6" indent="-342900">
              <a:buFont typeface="Courier New" panose="020B0604020202020204" pitchFamily="34" charset="0"/>
              <a:buChar char="o"/>
            </a:pPr>
            <a:r>
              <a:rPr lang="en-US" sz="1600" dirty="0"/>
              <a:t>change the capitalization of a letter in </a:t>
            </a:r>
            <a:r>
              <a:rPr lang="en-US" sz="1600" err="1"/>
              <a:t>fitMedia</a:t>
            </a:r>
            <a:r>
              <a:rPr lang="en-US" sz="1600" dirty="0"/>
              <a:t>,</a:t>
            </a:r>
          </a:p>
          <a:p>
            <a:pPr marL="548640" lvl="8" indent="-342900">
              <a:buFont typeface="Courier New" panose="020B0604020202020204" pitchFamily="34" charset="0"/>
              <a:buChar char="o"/>
            </a:pPr>
            <a:r>
              <a:rPr lang="en-US" sz="1600" dirty="0"/>
              <a:t>misspell </a:t>
            </a:r>
            <a:r>
              <a:rPr lang="en-US" sz="1600" err="1"/>
              <a:t>fitMedia</a:t>
            </a:r>
            <a:r>
              <a:rPr lang="en-US" sz="1600" dirty="0"/>
              <a:t>, or </a:t>
            </a:r>
          </a:p>
          <a:p>
            <a:pPr marL="548640" lvl="8" indent="-342900">
              <a:buFont typeface="Courier New" panose="020B0604020202020204" pitchFamily="34" charset="0"/>
              <a:buChar char="o"/>
            </a:pPr>
            <a:r>
              <a:rPr lang="en-US" sz="1600" dirty="0"/>
              <a:t>delete a comma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US" sz="1600" dirty="0"/>
              <a:t>Run the script and see how the computer responds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Let a friend try to debug the 2 errors you created</a:t>
            </a:r>
          </a:p>
          <a:p>
            <a:endParaRPr lang="en-US" sz="1600" dirty="0"/>
          </a:p>
        </p:txBody>
      </p:sp>
      <p:pic>
        <p:nvPicPr>
          <p:cNvPr id="7" name="Google Shape;76;p1">
            <a:extLst>
              <a:ext uri="{FF2B5EF4-FFF2-40B4-BE49-F238E27FC236}">
                <a16:creationId xmlns:a16="http://schemas.microsoft.com/office/drawing/2014/main" id="{E2CCAFBC-CCF2-B8F9-A7BD-60B6D02BE27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3433F6-EA55-7D7E-45B1-69640FE71F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964" b="24568"/>
          <a:stretch/>
        </p:blipFill>
        <p:spPr>
          <a:xfrm>
            <a:off x="354228" y="4325383"/>
            <a:ext cx="8435544" cy="391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7560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35" name="Google Shape;135;p15"/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3000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Evaluate: Debug Challenge </a:t>
            </a:r>
            <a:endParaRPr sz="3000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C69229-E34A-F618-0171-3D6745FF34BF}"/>
              </a:ext>
            </a:extLst>
          </p:cNvPr>
          <p:cNvSpPr txBox="1"/>
          <p:nvPr/>
        </p:nvSpPr>
        <p:spPr>
          <a:xfrm>
            <a:off x="774897" y="1970632"/>
            <a:ext cx="7793848" cy="181588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>
                <a:latin typeface="Roboto"/>
              </a:rPr>
              <a:t>Find and fix the 3 errors in the following </a:t>
            </a:r>
            <a:r>
              <a:rPr lang="en-US" sz="1600" dirty="0" err="1">
                <a:latin typeface="Roboto"/>
              </a:rPr>
              <a:t>EarSketch</a:t>
            </a:r>
            <a:r>
              <a:rPr lang="en-US" sz="1600" dirty="0">
                <a:latin typeface="Roboto"/>
              </a:rPr>
              <a:t> Script:</a:t>
            </a:r>
          </a:p>
          <a:p>
            <a:endParaRPr lang="en-US" sz="1600" dirty="0">
              <a:latin typeface="Roboto"/>
            </a:endParaRPr>
          </a:p>
          <a:p>
            <a:r>
              <a:rPr lang="en-US" sz="1600" dirty="0">
                <a:latin typeface="Roboto"/>
              </a:rPr>
              <a:t>https://earsketch.gatech.edu/earsketch2/?sharing=ArtHt6fpk2GXz96B0Mmfcw</a:t>
            </a:r>
          </a:p>
          <a:p>
            <a:endParaRPr lang="en-US" sz="1600" dirty="0">
              <a:latin typeface="Roboto"/>
            </a:endParaRPr>
          </a:p>
          <a:p>
            <a:endParaRPr lang="en-US" sz="1600" dirty="0">
              <a:latin typeface="Roboto"/>
            </a:endParaRPr>
          </a:p>
          <a:p>
            <a:endParaRPr lang="en-US" sz="1600" dirty="0">
              <a:latin typeface="Roboto"/>
            </a:endParaRPr>
          </a:p>
          <a:p>
            <a:endParaRPr lang="en-US" sz="1600" dirty="0">
              <a:latin typeface="Roboto"/>
            </a:endParaRPr>
          </a:p>
        </p:txBody>
      </p:sp>
      <p:pic>
        <p:nvPicPr>
          <p:cNvPr id="5" name="Google Shape;76;p1">
            <a:extLst>
              <a:ext uri="{FF2B5EF4-FFF2-40B4-BE49-F238E27FC236}">
                <a16:creationId xmlns:a16="http://schemas.microsoft.com/office/drawing/2014/main" id="{D4FDA92C-C909-BE10-D2A8-3F48252F8A0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36;p15">
            <a:extLst>
              <a:ext uri="{FF2B5EF4-FFF2-40B4-BE49-F238E27FC236}">
                <a16:creationId xmlns:a16="http://schemas.microsoft.com/office/drawing/2014/main" id="{3C6B4028-087C-68BC-C9B7-D6EC9A7E44A4}"/>
              </a:ext>
            </a:extLst>
          </p:cNvPr>
          <p:cNvSpPr/>
          <p:nvPr/>
        </p:nvSpPr>
        <p:spPr>
          <a:xfrm>
            <a:off x="0" y="0"/>
            <a:ext cx="1040031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lang="en" sz="20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 </a:t>
            </a:r>
            <a:endParaRPr lang="en" dirty="0">
              <a:solidFill>
                <a:schemeClr val="lt1"/>
              </a:solidFill>
              <a:ea typeface="Roboto"/>
              <a:sym typeface="Roboto"/>
            </a:endParaRPr>
          </a:p>
          <a:p>
            <a:r>
              <a:rPr lang="en-US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lang="en" dirty="0">
              <a:solidFill>
                <a:schemeClr val="lt1"/>
              </a:solidFill>
            </a:endParaRPr>
          </a:p>
          <a:p>
            <a:endParaRPr lang="en"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854611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g102a8cffa85_0_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41300" y="2230275"/>
            <a:ext cx="8834100" cy="2522475"/>
          </a:xfrm>
          <a:prstGeom prst="rect">
            <a:avLst/>
          </a:prstGeom>
          <a:noFill/>
          <a:ln w="38100" cap="flat" cmpd="sng">
            <a:solidFill>
              <a:srgbClr val="FEC53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7" name="Google Shape;87;g102a8cffa85_0_0"/>
          <p:cNvSpPr txBox="1"/>
          <p:nvPr/>
        </p:nvSpPr>
        <p:spPr>
          <a:xfrm>
            <a:off x="624905" y="881222"/>
            <a:ext cx="7866900" cy="585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599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dirty="0">
                <a:latin typeface="Roboto Condensed"/>
                <a:ea typeface="Roboto Condensed"/>
                <a:cs typeface="Roboto Condensed"/>
                <a:sym typeface="Roboto Condensed"/>
              </a:rPr>
              <a:t>D</a:t>
            </a:r>
            <a:r>
              <a:rPr lang="en" sz="2800" dirty="0">
                <a:latin typeface="Roboto"/>
                <a:ea typeface="Roboto"/>
                <a:cs typeface="Roboto"/>
                <a:sym typeface="Roboto"/>
              </a:rPr>
              <a:t>RIVING/ESSENTIAL QUESTION</a:t>
            </a:r>
            <a:endParaRPr sz="700" b="1" i="0" u="none" strike="noStrike" cap="none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8" name="Google Shape;88;g102a8cffa85_0_0"/>
          <p:cNvPicPr preferRelativeResize="0"/>
          <p:nvPr/>
        </p:nvPicPr>
        <p:blipFill rotWithShape="1">
          <a:blip r:embed="rId4">
            <a:alphaModFix/>
          </a:blip>
          <a:srcRect l="53557" b="99"/>
          <a:stretch/>
        </p:blipFill>
        <p:spPr>
          <a:xfrm>
            <a:off x="4914828" y="1432806"/>
            <a:ext cx="2029970" cy="545843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102a8cffa85_0_0"/>
          <p:cNvSpPr txBox="1">
            <a:spLocks noGrp="1"/>
          </p:cNvSpPr>
          <p:nvPr>
            <p:ph type="ctrTitle" idx="4294967295"/>
          </p:nvPr>
        </p:nvSpPr>
        <p:spPr>
          <a:xfrm>
            <a:off x="1134048" y="154350"/>
            <a:ext cx="499800" cy="1543800"/>
          </a:xfrm>
          <a:prstGeom prst="rect">
            <a:avLst/>
          </a:prstGeom>
          <a:noFill/>
          <a:ln w="9525" cap="flat" cmpd="sng">
            <a:solidFill>
              <a:srgbClr val="07376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lang="en" sz="9600" b="0" i="0" u="none" strike="noStrike" cap="none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{</a:t>
            </a:r>
            <a:endParaRPr sz="9600" b="0" i="0" u="none" strike="noStrike" cap="none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g102a8cffa85_0_0"/>
          <p:cNvSpPr txBox="1">
            <a:spLocks noGrp="1"/>
          </p:cNvSpPr>
          <p:nvPr>
            <p:ph type="title" idx="4294967295"/>
          </p:nvPr>
        </p:nvSpPr>
        <p:spPr>
          <a:xfrm>
            <a:off x="7443796" y="154350"/>
            <a:ext cx="622200" cy="17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9600" b="0">
                <a:solidFill>
                  <a:srgbClr val="073763"/>
                </a:solidFill>
                <a:latin typeface="Montserrat"/>
                <a:ea typeface="Montserrat"/>
                <a:cs typeface="Montserrat"/>
                <a:sym typeface="Montserrat"/>
              </a:rPr>
              <a:t>}</a:t>
            </a:r>
            <a:endParaRPr sz="9600" b="0">
              <a:solidFill>
                <a:srgbClr val="07376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g102a8cffa85_0_0"/>
          <p:cNvSpPr txBox="1"/>
          <p:nvPr/>
        </p:nvSpPr>
        <p:spPr>
          <a:xfrm>
            <a:off x="1093196" y="2451418"/>
            <a:ext cx="6928200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fontAlgn="base"/>
            <a:endParaRPr lang="en-US" sz="2400" b="1" dirty="0">
              <a:latin typeface="Roboto"/>
              <a:ea typeface="Verdana"/>
            </a:endParaRPr>
          </a:p>
          <a:p>
            <a:pPr algn="ctr"/>
            <a:r>
              <a:rPr lang="en-US" sz="2400" b="1" dirty="0">
                <a:latin typeface="Roboto"/>
                <a:ea typeface="Verdana"/>
              </a:rPr>
              <a:t>What is debugging and why is it an important part of coding?</a:t>
            </a:r>
            <a:endParaRPr lang="en-US" sz="2400">
              <a:latin typeface="Roboto"/>
              <a:ea typeface="Verdana"/>
            </a:endParaRPr>
          </a:p>
        </p:txBody>
      </p:sp>
      <p:sp>
        <p:nvSpPr>
          <p:cNvPr id="92" name="Google Shape;92;g102a8cffa85_0_0"/>
          <p:cNvSpPr txBox="1"/>
          <p:nvPr/>
        </p:nvSpPr>
        <p:spPr>
          <a:xfrm>
            <a:off x="0" y="0"/>
            <a:ext cx="9111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 </a:t>
            </a:r>
            <a:r>
              <a:rPr lang="en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1</a:t>
            </a:r>
            <a:endParaRPr/>
          </a:p>
        </p:txBody>
      </p:sp>
      <p:sp>
        <p:nvSpPr>
          <p:cNvPr id="93" name="Google Shape;93;g102a8cffa85_0_0"/>
          <p:cNvSpPr/>
          <p:nvPr/>
        </p:nvSpPr>
        <p:spPr>
          <a:xfrm>
            <a:off x="0" y="0"/>
            <a:ext cx="1015002" cy="7127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 </a:t>
            </a:r>
            <a:endParaRPr lang="en-US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-US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"/>
          <p:cNvSpPr/>
          <p:nvPr/>
        </p:nvSpPr>
        <p:spPr>
          <a:xfrm>
            <a:off x="330225" y="1520675"/>
            <a:ext cx="2004000" cy="476100"/>
          </a:xfrm>
          <a:prstGeom prst="parallelogram">
            <a:avLst>
              <a:gd name="adj" fmla="val 25000"/>
            </a:avLst>
          </a:prstGeom>
          <a:solidFill>
            <a:srgbClr val="FEC5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99" name="Google Shape;99;p4"/>
          <p:cNvSpPr/>
          <p:nvPr/>
        </p:nvSpPr>
        <p:spPr>
          <a:xfrm>
            <a:off x="1045050" y="324075"/>
            <a:ext cx="7810800" cy="6573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0" name="Google Shape;100;p4"/>
          <p:cNvSpPr/>
          <p:nvPr/>
        </p:nvSpPr>
        <p:spPr>
          <a:xfrm rot="10800000">
            <a:off x="4026388" y="1541370"/>
            <a:ext cx="4910873" cy="3101942"/>
          </a:xfrm>
          <a:prstGeom prst="rect">
            <a:avLst/>
          </a:prstGeom>
          <a:solidFill>
            <a:srgbClr val="FEC5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4"/>
          <p:cNvSpPr/>
          <p:nvPr/>
        </p:nvSpPr>
        <p:spPr>
          <a:xfrm rot="10800000">
            <a:off x="3983371" y="1428449"/>
            <a:ext cx="4910874" cy="3107225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4"/>
          <p:cNvSpPr txBox="1">
            <a:spLocks noGrp="1"/>
          </p:cNvSpPr>
          <p:nvPr>
            <p:ph type="title"/>
          </p:nvPr>
        </p:nvSpPr>
        <p:spPr>
          <a:xfrm>
            <a:off x="1203975" y="366375"/>
            <a:ext cx="7072500" cy="572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 dirty="0" err="1">
                <a:solidFill>
                  <a:srgbClr val="FFFFFF"/>
                </a:solidFill>
                <a:latin typeface="Roboto"/>
                <a:ea typeface="Roboto"/>
                <a:cs typeface="Roboto"/>
              </a:rPr>
              <a:t>EarSketch</a:t>
            </a:r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</a:rPr>
              <a:t>: </a:t>
            </a:r>
            <a:r>
              <a:rPr lang="en" i="1" dirty="0" err="1">
                <a:solidFill>
                  <a:srgbClr val="FFFFFF"/>
                </a:solidFill>
                <a:latin typeface="Roboto"/>
                <a:ea typeface="Roboto"/>
                <a:cs typeface="Roboto"/>
              </a:rPr>
              <a:t>fitMedia</a:t>
            </a:r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</a:rPr>
              <a:t> and Debugging</a:t>
            </a:r>
          </a:p>
        </p:txBody>
      </p:sp>
      <p:sp>
        <p:nvSpPr>
          <p:cNvPr id="103" name="Google Shape;103;p4"/>
          <p:cNvSpPr txBox="1">
            <a:spLocks noGrp="1"/>
          </p:cNvSpPr>
          <p:nvPr>
            <p:ph type="body" idx="1"/>
          </p:nvPr>
        </p:nvSpPr>
        <p:spPr>
          <a:xfrm>
            <a:off x="484328" y="1541664"/>
            <a:ext cx="3306012" cy="1856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SzPts val="1400"/>
              <a:buNone/>
            </a:pPr>
            <a:r>
              <a:rPr lang="en" sz="2000" b="1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OBJECTIVES</a:t>
            </a:r>
            <a:endParaRPr lang="en-US" sz="2000" b="1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342900" indent="-342900">
              <a:lnSpc>
                <a:spcPct val="114999"/>
              </a:lnSpc>
              <a:spcBef>
                <a:spcPts val="1600"/>
              </a:spcBef>
              <a:spcAft>
                <a:spcPts val="1600"/>
              </a:spcAft>
              <a:buSzPts val="1400"/>
            </a:pPr>
            <a:r>
              <a:rPr lang="en" sz="2000" dirty="0">
                <a:solidFill>
                  <a:srgbClr val="000000"/>
                </a:solidFill>
                <a:latin typeface="Roboto"/>
                <a:ea typeface="Roboto"/>
                <a:cs typeface="Roboto"/>
              </a:rPr>
              <a:t>Students will learn how to use </a:t>
            </a:r>
            <a:r>
              <a:rPr lang="en" sz="2000" dirty="0" err="1">
                <a:solidFill>
                  <a:srgbClr val="000000"/>
                </a:solidFill>
                <a:latin typeface="Roboto"/>
                <a:ea typeface="Roboto"/>
                <a:cs typeface="Roboto"/>
              </a:rPr>
              <a:t>EarSketch</a:t>
            </a:r>
            <a:r>
              <a:rPr lang="en" sz="2000" dirty="0">
                <a:solidFill>
                  <a:srgbClr val="000000"/>
                </a:solidFill>
                <a:latin typeface="Roboto"/>
                <a:ea typeface="Roboto"/>
                <a:cs typeface="Roboto"/>
              </a:rPr>
              <a:t> to make music</a:t>
            </a:r>
            <a:endParaRPr lang="en" dirty="0">
              <a:solidFill>
                <a:srgbClr val="595959"/>
              </a:solidFill>
            </a:endParaRPr>
          </a:p>
          <a:p>
            <a:pPr marL="342900" indent="-342900">
              <a:lnSpc>
                <a:spcPct val="114999"/>
              </a:lnSpc>
              <a:spcBef>
                <a:spcPts val="1600"/>
              </a:spcBef>
              <a:spcAft>
                <a:spcPts val="1600"/>
              </a:spcAft>
              <a:buSzPts val="1400"/>
            </a:pPr>
            <a:r>
              <a:rPr lang="en" sz="2000" dirty="0">
                <a:solidFill>
                  <a:srgbClr val="000000"/>
                </a:solidFill>
                <a:latin typeface="Roboto"/>
                <a:ea typeface="Roboto"/>
                <a:cs typeface="Roboto"/>
              </a:rPr>
              <a:t>Students will learn how to fix (debug) Python code</a:t>
            </a:r>
            <a:endParaRPr lang="en" dirty="0"/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4141916" y="1522733"/>
            <a:ext cx="4754328" cy="2953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SzPts val="1400"/>
              <a:buNone/>
            </a:pPr>
            <a:r>
              <a:rPr lang="en" sz="2000" b="1" i="1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AGENDA: </a:t>
            </a:r>
            <a:endParaRPr lang="en" sz="1400" b="1" u="sng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indent="0">
              <a:lnSpc>
                <a:spcPct val="114999"/>
              </a:lnSpc>
              <a:buSzPts val="1400"/>
              <a:buNone/>
            </a:pPr>
            <a:r>
              <a:rPr lang="en" sz="16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Engage / Explore - 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Name that artist</a:t>
            </a:r>
            <a:endParaRPr lang="en" sz="1600" dirty="0">
              <a:solidFill>
                <a:schemeClr val="dk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Explain</a:t>
            </a:r>
            <a:r>
              <a:rPr lang="en" sz="1600" b="1" dirty="0">
                <a:solidFill>
                  <a:schemeClr val="dk1"/>
                </a:solidFill>
                <a:latin typeface="Roboto"/>
                <a:ea typeface="Roboto"/>
                <a:cs typeface="Roboto"/>
              </a:rPr>
              <a:t> - 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</a:rPr>
              <a:t>Teacher will demonstrate the </a:t>
            </a:r>
            <a:r>
              <a:rPr lang="en" sz="1600" dirty="0" err="1">
                <a:solidFill>
                  <a:schemeClr val="dk1"/>
                </a:solidFill>
                <a:latin typeface="Roboto"/>
                <a:ea typeface="Roboto"/>
                <a:cs typeface="Roboto"/>
              </a:rPr>
              <a:t>EarSketch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</a:rPr>
              <a:t> interface, use of </a:t>
            </a:r>
            <a:r>
              <a:rPr lang="en" sz="1600" dirty="0" err="1">
                <a:solidFill>
                  <a:schemeClr val="dk1"/>
                </a:solidFill>
                <a:latin typeface="Roboto"/>
                <a:ea typeface="Roboto"/>
                <a:cs typeface="Roboto"/>
              </a:rPr>
              <a:t>fitMedia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</a:rPr>
              <a:t>() to make music, and debugging mistakes</a:t>
            </a:r>
          </a:p>
          <a:p>
            <a:pPr marL="0" indent="0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Elaborate -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 Create 2 intentional errors in a given script and have a friend debug the code mistakes</a:t>
            </a:r>
            <a:endParaRPr lang="en" sz="1600" dirty="0">
              <a:solidFill>
                <a:schemeClr val="dk1"/>
              </a:solidFill>
              <a:latin typeface="Roboto"/>
              <a:ea typeface="Roboto"/>
              <a:cs typeface="Roboto"/>
            </a:endParaRPr>
          </a:p>
          <a:p>
            <a:pPr marL="0" indent="0">
              <a:lnSpc>
                <a:spcPct val="100000"/>
              </a:lnSpc>
              <a:spcBef>
                <a:spcPts val="1600"/>
              </a:spcBef>
              <a:buSzPts val="1100"/>
              <a:buNone/>
            </a:pPr>
            <a:r>
              <a:rPr lang="en" sz="1600" b="1" dirty="0">
                <a:solidFill>
                  <a:schemeClr val="dk1"/>
                </a:solidFill>
                <a:latin typeface="Roboto"/>
                <a:ea typeface="Roboto"/>
                <a:cs typeface="Roboto"/>
              </a:rPr>
              <a:t>Evaluate -</a:t>
            </a: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</a:rPr>
              <a:t> Debug challenge</a:t>
            </a:r>
          </a:p>
        </p:txBody>
      </p:sp>
      <p:sp>
        <p:nvSpPr>
          <p:cNvPr id="105" name="Google Shape;105;p4"/>
          <p:cNvSpPr/>
          <p:nvPr/>
        </p:nvSpPr>
        <p:spPr>
          <a:xfrm>
            <a:off x="0" y="0"/>
            <a:ext cx="971778" cy="653129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</a:t>
            </a:r>
            <a:endParaRPr lang="en-US"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sz="12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sz="1200"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8546ea396_0_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9" name="Google Shape;119;g128546ea396_0_1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Name that Artist </a:t>
            </a:r>
            <a:endParaRPr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Google Shape;121;g128546ea396_0_1"/>
          <p:cNvSpPr/>
          <p:nvPr/>
        </p:nvSpPr>
        <p:spPr>
          <a:xfrm>
            <a:off x="0" y="0"/>
            <a:ext cx="1098433" cy="787845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 </a:t>
            </a:r>
            <a:endParaRPr lang="en-US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-US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lang="en-US"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6" name="Picture 5" descr="Close-up of treble cleff on music sheet">
            <a:extLst>
              <a:ext uri="{FF2B5EF4-FFF2-40B4-BE49-F238E27FC236}">
                <a16:creationId xmlns:a16="http://schemas.microsoft.com/office/drawing/2014/main" id="{7DA60362-64C2-C613-73B3-D9BE235840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74" r="14793"/>
          <a:stretch/>
        </p:blipFill>
        <p:spPr>
          <a:xfrm rot="5400000">
            <a:off x="2830383" y="513507"/>
            <a:ext cx="3483032" cy="5128803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7" name="Google Shape;76;p1">
            <a:extLst>
              <a:ext uri="{FF2B5EF4-FFF2-40B4-BE49-F238E27FC236}">
                <a16:creationId xmlns:a16="http://schemas.microsoft.com/office/drawing/2014/main" id="{292B32A8-EFB8-5E6C-D4B3-B078E60372B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8546ea396_0_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9" name="Google Shape;119;g128546ea396_0_1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Name that Artist </a:t>
            </a:r>
            <a:endParaRPr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Google Shape;121;g128546ea396_0_1"/>
          <p:cNvSpPr/>
          <p:nvPr/>
        </p:nvSpPr>
        <p:spPr>
          <a:xfrm>
            <a:off x="0" y="0"/>
            <a:ext cx="1098433" cy="787845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 </a:t>
            </a:r>
            <a:endParaRPr lang="en-US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-US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lang="en-US"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6" name="Picture 5" descr="Two people looking at each other&#10;&#10;Description automatically generated with low confidence">
            <a:extLst>
              <a:ext uri="{FF2B5EF4-FFF2-40B4-BE49-F238E27FC236}">
                <a16:creationId xmlns:a16="http://schemas.microsoft.com/office/drawing/2014/main" id="{DB4BF5AF-3908-A86E-13BE-13C77B28CE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906"/>
          <a:stretch/>
        </p:blipFill>
        <p:spPr>
          <a:xfrm>
            <a:off x="3366555" y="1356213"/>
            <a:ext cx="2410690" cy="3420912"/>
          </a:xfrm>
          <a:prstGeom prst="rect">
            <a:avLst/>
          </a:prstGeom>
        </p:spPr>
      </p:pic>
      <p:pic>
        <p:nvPicPr>
          <p:cNvPr id="7" name="Google Shape;76;p1">
            <a:extLst>
              <a:ext uri="{FF2B5EF4-FFF2-40B4-BE49-F238E27FC236}">
                <a16:creationId xmlns:a16="http://schemas.microsoft.com/office/drawing/2014/main" id="{395F9611-9B37-B006-D5B0-56CD15AAC36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9651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8546ea396_0_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9" name="Google Shape;119;g128546ea396_0_1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Name that Artist </a:t>
            </a:r>
            <a:endParaRPr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Google Shape;121;g128546ea396_0_1"/>
          <p:cNvSpPr/>
          <p:nvPr/>
        </p:nvSpPr>
        <p:spPr>
          <a:xfrm>
            <a:off x="0" y="0"/>
            <a:ext cx="1098433" cy="787845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 </a:t>
            </a:r>
            <a:endParaRPr lang="en-US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-US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lang="en-US"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6" name="Picture 5" descr="Close-up of treble cleff on music sheet">
            <a:extLst>
              <a:ext uri="{FF2B5EF4-FFF2-40B4-BE49-F238E27FC236}">
                <a16:creationId xmlns:a16="http://schemas.microsoft.com/office/drawing/2014/main" id="{AA0AA1AC-46C1-E1E4-2F6B-53D7534B29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74" r="14793"/>
          <a:stretch/>
        </p:blipFill>
        <p:spPr>
          <a:xfrm rot="5400000">
            <a:off x="2952086" y="486279"/>
            <a:ext cx="3239828" cy="4770682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7" name="Google Shape;76;p1">
            <a:extLst>
              <a:ext uri="{FF2B5EF4-FFF2-40B4-BE49-F238E27FC236}">
                <a16:creationId xmlns:a16="http://schemas.microsoft.com/office/drawing/2014/main" id="{D4D02A0E-A427-4EB4-FCE9-98AF1548CB7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1391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8546ea396_0_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9" name="Google Shape;119;g128546ea396_0_1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Name that Artist </a:t>
            </a:r>
            <a:endParaRPr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Google Shape;121;g128546ea396_0_1"/>
          <p:cNvSpPr/>
          <p:nvPr/>
        </p:nvSpPr>
        <p:spPr>
          <a:xfrm>
            <a:off x="0" y="0"/>
            <a:ext cx="1098433" cy="787845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 </a:t>
            </a:r>
            <a:endParaRPr lang="en-US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-US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lang="en-US"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EA8B3654-CECE-8D1D-8C82-774D17B225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952"/>
          <a:stretch/>
        </p:blipFill>
        <p:spPr>
          <a:xfrm>
            <a:off x="3070901" y="1404517"/>
            <a:ext cx="2284016" cy="3184108"/>
          </a:xfrm>
          <a:prstGeom prst="rect">
            <a:avLst/>
          </a:prstGeom>
        </p:spPr>
      </p:pic>
      <p:pic>
        <p:nvPicPr>
          <p:cNvPr id="7" name="Google Shape;76;p1">
            <a:extLst>
              <a:ext uri="{FF2B5EF4-FFF2-40B4-BE49-F238E27FC236}">
                <a16:creationId xmlns:a16="http://schemas.microsoft.com/office/drawing/2014/main" id="{6BC8E685-BA72-4264-C2E7-564756ED236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1248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02a8cffa85_0_11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1" name="Google Shape;111;g102a8cffa85_0_11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What is </a:t>
            </a:r>
            <a:r>
              <a:rPr lang="en" i="1" dirty="0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Google Shape;113;g102a8cffa85_0_113"/>
          <p:cNvSpPr/>
          <p:nvPr/>
        </p:nvSpPr>
        <p:spPr>
          <a:xfrm>
            <a:off x="0" y="0"/>
            <a:ext cx="1023345" cy="729444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 </a:t>
            </a:r>
            <a:endParaRPr lang="en-US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en-US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263F8E-8EEE-5CCF-F9C3-D706155C9A5B}"/>
              </a:ext>
            </a:extLst>
          </p:cNvPr>
          <p:cNvSpPr txBox="1"/>
          <p:nvPr/>
        </p:nvSpPr>
        <p:spPr>
          <a:xfrm>
            <a:off x="514108" y="1628317"/>
            <a:ext cx="6004766" cy="80021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b="1" dirty="0">
                <a:solidFill>
                  <a:srgbClr val="434343"/>
                </a:solidFill>
              </a:rPr>
              <a:t>Remix samples using Python </a:t>
            </a:r>
            <a:endParaRPr lang="en-US" dirty="0"/>
          </a:p>
          <a:p>
            <a:r>
              <a:rPr lang="en-US" sz="1600" b="1" dirty="0">
                <a:solidFill>
                  <a:srgbClr val="434343"/>
                </a:solidFill>
              </a:rPr>
              <a:t>or JavaScript code editor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 descr="Two people looking at each other&#10;&#10;Description automatically generated with low confidence">
            <a:extLst>
              <a:ext uri="{FF2B5EF4-FFF2-40B4-BE49-F238E27FC236}">
                <a16:creationId xmlns:a16="http://schemas.microsoft.com/office/drawing/2014/main" id="{B0EE7B8D-D445-F0E1-49FE-34F0D61640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5595" y="1106055"/>
            <a:ext cx="2845040" cy="2349500"/>
          </a:xfrm>
          <a:prstGeom prst="rect">
            <a:avLst/>
          </a:prstGeom>
        </p:spPr>
      </p:pic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751798B-C42A-8DF3-78C6-60DAFBBEA5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7952"/>
          <a:stretch/>
        </p:blipFill>
        <p:spPr>
          <a:xfrm>
            <a:off x="5827222" y="2770174"/>
            <a:ext cx="1439621" cy="2006951"/>
          </a:xfrm>
          <a:prstGeom prst="rect">
            <a:avLst/>
          </a:prstGeom>
        </p:spPr>
      </p:pic>
      <p:pic>
        <p:nvPicPr>
          <p:cNvPr id="9" name="Google Shape;76;p1">
            <a:extLst>
              <a:ext uri="{FF2B5EF4-FFF2-40B4-BE49-F238E27FC236}">
                <a16:creationId xmlns:a16="http://schemas.microsoft.com/office/drawing/2014/main" id="{96D1E2E9-245E-5C91-3D22-44FD365B372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5" descr="Icon&#10;&#10;Description automatically generated">
            <a:extLst>
              <a:ext uri="{FF2B5EF4-FFF2-40B4-BE49-F238E27FC236}">
                <a16:creationId xmlns:a16="http://schemas.microsoft.com/office/drawing/2014/main" id="{35DC3D0A-FE71-C451-4ABD-98CE8093ED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65956" y="1453101"/>
            <a:ext cx="617149" cy="695325"/>
          </a:xfrm>
          <a:prstGeom prst="rect">
            <a:avLst/>
          </a:prstGeom>
        </p:spPr>
      </p:pic>
      <p:pic>
        <p:nvPicPr>
          <p:cNvPr id="6" name="Picture 6" descr="Icon&#10;&#10;Description automatically generated">
            <a:extLst>
              <a:ext uri="{FF2B5EF4-FFF2-40B4-BE49-F238E27FC236}">
                <a16:creationId xmlns:a16="http://schemas.microsoft.com/office/drawing/2014/main" id="{2C4E64DA-79A4-ABF4-C90D-E3581ACB3D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65237" y="2143214"/>
            <a:ext cx="486315" cy="641410"/>
          </a:xfrm>
          <a:prstGeom prst="rect">
            <a:avLst/>
          </a:prstGeom>
        </p:spPr>
      </p:pic>
      <p:pic>
        <p:nvPicPr>
          <p:cNvPr id="7" name="Picture 9" descr="Icon&#10;&#10;Description automatically generated">
            <a:extLst>
              <a:ext uri="{FF2B5EF4-FFF2-40B4-BE49-F238E27FC236}">
                <a16:creationId xmlns:a16="http://schemas.microsoft.com/office/drawing/2014/main" id="{847D96AA-C186-E0A7-16C5-705E0FC8CE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64878" y="2865676"/>
            <a:ext cx="852219" cy="7492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BA5694-788D-3ABC-C2A8-3FADC02B41C1}"/>
              </a:ext>
            </a:extLst>
          </p:cNvPr>
          <p:cNvSpPr txBox="1"/>
          <p:nvPr/>
        </p:nvSpPr>
        <p:spPr>
          <a:xfrm>
            <a:off x="512427" y="2372609"/>
            <a:ext cx="539582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434343"/>
                </a:solidFill>
                <a:latin typeface="Roboto"/>
                <a:cs typeface="Calibri"/>
              </a:rPr>
              <a:t>4000+ loop sound library (or upload and use your own)</a:t>
            </a:r>
            <a:endParaRPr lang="en-US" sz="1600" dirty="0">
              <a:latin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D1886CE-ED50-AB49-A9C9-BE1BCFC12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622" y="1333308"/>
            <a:ext cx="6934713" cy="3399388"/>
          </a:xfrm>
          <a:prstGeom prst="rect">
            <a:avLst/>
          </a:prstGeom>
        </p:spPr>
      </p:pic>
      <p:pic>
        <p:nvPicPr>
          <p:cNvPr id="24" name="Content Placeholder 23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B4420604-6970-4947-A44B-FB2BBEF42F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7506" y="1407088"/>
            <a:ext cx="6842104" cy="3133205"/>
          </a:xfrm>
        </p:spPr>
      </p:pic>
      <p:sp>
        <p:nvSpPr>
          <p:cNvPr id="5" name="Rounded Rectangle 4"/>
          <p:cNvSpPr/>
          <p:nvPr/>
        </p:nvSpPr>
        <p:spPr>
          <a:xfrm>
            <a:off x="3016741" y="1691634"/>
            <a:ext cx="4209844" cy="1157280"/>
          </a:xfrm>
          <a:prstGeom prst="roundRect">
            <a:avLst/>
          </a:prstGeom>
          <a:noFill/>
          <a:ln w="57150" cmpd="sng">
            <a:solidFill>
              <a:srgbClr val="ED111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" name="TextBox 5"/>
          <p:cNvSpPr txBox="1"/>
          <p:nvPr/>
        </p:nvSpPr>
        <p:spPr>
          <a:xfrm>
            <a:off x="-426079" y="1495526"/>
            <a:ext cx="1847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50" dirty="0"/>
          </a:p>
        </p:txBody>
      </p:sp>
      <p:sp>
        <p:nvSpPr>
          <p:cNvPr id="10" name="Rounded Rectangle 9"/>
          <p:cNvSpPr/>
          <p:nvPr/>
        </p:nvSpPr>
        <p:spPr>
          <a:xfrm>
            <a:off x="1720622" y="1598663"/>
            <a:ext cx="1296119" cy="2996852"/>
          </a:xfrm>
          <a:prstGeom prst="roundRect">
            <a:avLst/>
          </a:prstGeom>
          <a:noFill/>
          <a:ln w="57150" cmpd="sng">
            <a:solidFill>
              <a:srgbClr val="ED111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2" name="Rounded Rectangle 11"/>
          <p:cNvSpPr/>
          <p:nvPr/>
        </p:nvSpPr>
        <p:spPr>
          <a:xfrm>
            <a:off x="3016741" y="4279990"/>
            <a:ext cx="4209844" cy="507101"/>
          </a:xfrm>
          <a:prstGeom prst="roundRect">
            <a:avLst/>
          </a:prstGeom>
          <a:noFill/>
          <a:ln w="57150" cmpd="sng">
            <a:solidFill>
              <a:srgbClr val="ED111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4" name="Oval 13"/>
          <p:cNvSpPr/>
          <p:nvPr/>
        </p:nvSpPr>
        <p:spPr>
          <a:xfrm>
            <a:off x="1885950" y="2571750"/>
            <a:ext cx="571500" cy="51435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5" name="TextBox 14"/>
          <p:cNvSpPr txBox="1"/>
          <p:nvPr/>
        </p:nvSpPr>
        <p:spPr>
          <a:xfrm>
            <a:off x="2057400" y="2628900"/>
            <a:ext cx="228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1</a:t>
            </a:r>
          </a:p>
        </p:txBody>
      </p:sp>
      <p:sp>
        <p:nvSpPr>
          <p:cNvPr id="16" name="Oval 15"/>
          <p:cNvSpPr/>
          <p:nvPr/>
        </p:nvSpPr>
        <p:spPr>
          <a:xfrm>
            <a:off x="3657600" y="1714500"/>
            <a:ext cx="571500" cy="51435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8" name="Oval 17"/>
          <p:cNvSpPr/>
          <p:nvPr/>
        </p:nvSpPr>
        <p:spPr>
          <a:xfrm>
            <a:off x="3314701" y="3085255"/>
            <a:ext cx="591386" cy="4572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9" name="TextBox 18"/>
          <p:cNvSpPr txBox="1"/>
          <p:nvPr/>
        </p:nvSpPr>
        <p:spPr>
          <a:xfrm>
            <a:off x="3426807" y="3085255"/>
            <a:ext cx="32627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2</a:t>
            </a:r>
          </a:p>
        </p:txBody>
      </p:sp>
      <p:sp>
        <p:nvSpPr>
          <p:cNvPr id="20" name="Oval 19"/>
          <p:cNvSpPr/>
          <p:nvPr/>
        </p:nvSpPr>
        <p:spPr>
          <a:xfrm>
            <a:off x="3218165" y="4319374"/>
            <a:ext cx="571500" cy="413321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21" name="TextBox 20"/>
          <p:cNvSpPr txBox="1"/>
          <p:nvPr/>
        </p:nvSpPr>
        <p:spPr>
          <a:xfrm>
            <a:off x="3814940" y="1785772"/>
            <a:ext cx="228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3</a:t>
            </a:r>
          </a:p>
        </p:txBody>
      </p:sp>
      <p:sp>
        <p:nvSpPr>
          <p:cNvPr id="22" name="Oval 21"/>
          <p:cNvSpPr/>
          <p:nvPr/>
        </p:nvSpPr>
        <p:spPr>
          <a:xfrm>
            <a:off x="7226585" y="2701750"/>
            <a:ext cx="571500" cy="51435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23" name="TextBox 22"/>
          <p:cNvSpPr txBox="1"/>
          <p:nvPr/>
        </p:nvSpPr>
        <p:spPr>
          <a:xfrm>
            <a:off x="3389615" y="4382274"/>
            <a:ext cx="228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20623" y="3086100"/>
            <a:ext cx="1164292" cy="8079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050" dirty="0"/>
              <a:t>File Browser</a:t>
            </a:r>
          </a:p>
          <a:p>
            <a:pPr algn="ctr"/>
            <a:r>
              <a:rPr lang="en-US" sz="1200" dirty="0"/>
              <a:t>(Music Sounds &amp; Scripts)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789664" y="4313025"/>
            <a:ext cx="3265471" cy="62324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Console</a:t>
            </a:r>
          </a:p>
          <a:p>
            <a:pPr algn="ctr"/>
            <a:r>
              <a:rPr lang="en-US" sz="1200" dirty="0"/>
              <a:t>(Shows if code ran successfully or tells about errors, and shows print statements)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10050" y="1714501"/>
            <a:ext cx="2114550" cy="807913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Track View</a:t>
            </a:r>
          </a:p>
          <a:p>
            <a:pPr algn="ctr"/>
            <a:r>
              <a:rPr lang="en-US" sz="1200" dirty="0"/>
              <a:t>(shows tracks and plays music like the DAW but you can’t edit)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753081" y="3230866"/>
            <a:ext cx="1371600" cy="43858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Code Editor</a:t>
            </a:r>
          </a:p>
          <a:p>
            <a:pPr algn="ctr"/>
            <a:r>
              <a:rPr lang="en-US" sz="1200" dirty="0"/>
              <a:t>(Code Mixing)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3023625" y="2913699"/>
            <a:ext cx="4187123" cy="1344103"/>
          </a:xfrm>
          <a:prstGeom prst="roundRect">
            <a:avLst/>
          </a:prstGeom>
          <a:noFill/>
          <a:ln w="5715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90116" y="2790077"/>
            <a:ext cx="228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26585" y="3139739"/>
            <a:ext cx="1371600" cy="62324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Curriculum</a:t>
            </a:r>
          </a:p>
          <a:p>
            <a:pPr algn="ctr"/>
            <a:r>
              <a:rPr lang="en-US" sz="1200" dirty="0"/>
              <a:t>(Instruction Manual)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7226585" y="2286001"/>
            <a:ext cx="1428750" cy="2254292"/>
          </a:xfrm>
          <a:prstGeom prst="roundRect">
            <a:avLst/>
          </a:prstGeom>
          <a:noFill/>
          <a:ln w="5715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rgbClr val="FF0000"/>
              </a:solidFill>
            </a:endParaRPr>
          </a:p>
        </p:txBody>
      </p:sp>
      <p:sp>
        <p:nvSpPr>
          <p:cNvPr id="37" name="Rounded Rectangular Callout 36">
            <a:extLst>
              <a:ext uri="{FF2B5EF4-FFF2-40B4-BE49-F238E27FC236}">
                <a16:creationId xmlns:a16="http://schemas.microsoft.com/office/drawing/2014/main" id="{56C6B078-4A0E-3D44-A0D5-3346991EDBEB}"/>
              </a:ext>
            </a:extLst>
          </p:cNvPr>
          <p:cNvSpPr/>
          <p:nvPr/>
        </p:nvSpPr>
        <p:spPr>
          <a:xfrm>
            <a:off x="5422409" y="979600"/>
            <a:ext cx="1718005" cy="798851"/>
          </a:xfrm>
          <a:prstGeom prst="wedgeRoundRectCallout">
            <a:avLst>
              <a:gd name="adj1" fmla="val 88497"/>
              <a:gd name="adj2" fmla="val 22934"/>
              <a:gd name="adj3" fmla="val 16667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Click here to create an account</a:t>
            </a:r>
          </a:p>
        </p:txBody>
      </p:sp>
      <p:sp>
        <p:nvSpPr>
          <p:cNvPr id="38" name="Rounded Rectangular Callout 37">
            <a:extLst>
              <a:ext uri="{FF2B5EF4-FFF2-40B4-BE49-F238E27FC236}">
                <a16:creationId xmlns:a16="http://schemas.microsoft.com/office/drawing/2014/main" id="{662C548F-6E22-E547-B0C4-BCA9AF157D5A}"/>
              </a:ext>
            </a:extLst>
          </p:cNvPr>
          <p:cNvSpPr/>
          <p:nvPr/>
        </p:nvSpPr>
        <p:spPr>
          <a:xfrm>
            <a:off x="312754" y="1422431"/>
            <a:ext cx="1025535" cy="605810"/>
          </a:xfrm>
          <a:prstGeom prst="wedgeRoundRectCallout">
            <a:avLst>
              <a:gd name="adj1" fmla="val 141917"/>
              <a:gd name="adj2" fmla="val -9652"/>
              <a:gd name="adj3" fmla="val 16667"/>
            </a:avLst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050" dirty="0">
                <a:solidFill>
                  <a:schemeClr val="bg2"/>
                </a:solidFill>
              </a:rPr>
              <a:t>Panel Controls</a:t>
            </a:r>
          </a:p>
        </p:txBody>
      </p:sp>
      <p:sp>
        <p:nvSpPr>
          <p:cNvPr id="31" name="Google Shape;126;g127fff6a082_0_12">
            <a:extLst>
              <a:ext uri="{FF2B5EF4-FFF2-40B4-BE49-F238E27FC236}">
                <a16:creationId xmlns:a16="http://schemas.microsoft.com/office/drawing/2014/main" id="{223E079A-8076-A5A7-9598-3C1DC0A4A0F1}"/>
              </a:ext>
            </a:extLst>
          </p:cNvPr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32" name="Google Shape;129;g127fff6a082_0_12">
            <a:extLst>
              <a:ext uri="{FF2B5EF4-FFF2-40B4-BE49-F238E27FC236}">
                <a16:creationId xmlns:a16="http://schemas.microsoft.com/office/drawing/2014/main" id="{F426B35E-34A9-7C10-F050-44A474AA2A3F}"/>
              </a:ext>
            </a:extLst>
          </p:cNvPr>
          <p:cNvSpPr/>
          <p:nvPr/>
        </p:nvSpPr>
        <p:spPr>
          <a:xfrm>
            <a:off x="0" y="0"/>
            <a:ext cx="1140148" cy="654358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 </a:t>
            </a:r>
            <a:endParaRPr lang="en"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  <a:p>
            <a:r>
              <a:rPr lang="en-US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4B</a:t>
            </a:r>
            <a:endParaRPr i="1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33" name="Google Shape;127;g127fff6a082_0_12">
            <a:extLst>
              <a:ext uri="{FF2B5EF4-FFF2-40B4-BE49-F238E27FC236}">
                <a16:creationId xmlns:a16="http://schemas.microsoft.com/office/drawing/2014/main" id="{492AB5B6-EFF0-689F-99F6-3B1A8B13D887}"/>
              </a:ext>
            </a:extLst>
          </p:cNvPr>
          <p:cNvSpPr txBox="1">
            <a:spLocks/>
          </p:cNvSpPr>
          <p:nvPr/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/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</a:t>
            </a:r>
            <a:r>
              <a:rPr lang="en-US" dirty="0">
                <a:solidFill>
                  <a:schemeClr val="bg1"/>
                </a:solidFill>
              </a:rPr>
              <a:t>The </a:t>
            </a:r>
            <a:r>
              <a:rPr lang="en-US" dirty="0" err="1">
                <a:solidFill>
                  <a:schemeClr val="bg1"/>
                </a:solidFill>
              </a:rPr>
              <a:t>EarSketch</a:t>
            </a:r>
            <a:r>
              <a:rPr lang="en-US" dirty="0">
                <a:solidFill>
                  <a:schemeClr val="bg1"/>
                </a:solidFill>
              </a:rPr>
              <a:t> Interface</a:t>
            </a:r>
            <a:endParaRPr lang="en-US" i="1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" name="Google Shape;76;p1" descr="A picture containing text&#10;&#10;Description automatically generated">
            <a:extLst>
              <a:ext uri="{FF2B5EF4-FFF2-40B4-BE49-F238E27FC236}">
                <a16:creationId xmlns:a16="http://schemas.microsoft.com/office/drawing/2014/main" id="{78A23D69-D4D8-D1A7-2F33-3CF4F3255E5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963" r="58511"/>
          <a:stretch/>
        </p:blipFill>
        <p:spPr>
          <a:xfrm>
            <a:off x="8549777" y="0"/>
            <a:ext cx="594223" cy="657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4951594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06cd21-3a24-42fa-b369-5e343ae4a771" xsi:nil="true"/>
    <lcf76f155ced4ddcb4097134ff3c332f xmlns="0b7df29d-5056-43d3-b4ef-3abde5a3089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0DF50E0FEEE64F891537BC1BA88882" ma:contentTypeVersion="18" ma:contentTypeDescription="Create a new document." ma:contentTypeScope="" ma:versionID="345284e41eec0ac6e41c43cd1ad3800c">
  <xsd:schema xmlns:xsd="http://www.w3.org/2001/XMLSchema" xmlns:xs="http://www.w3.org/2001/XMLSchema" xmlns:p="http://schemas.microsoft.com/office/2006/metadata/properties" xmlns:ns2="0b7df29d-5056-43d3-b4ef-3abde5a3089a" xmlns:ns3="7d06cd21-3a24-42fa-b369-5e343ae4a771" targetNamespace="http://schemas.microsoft.com/office/2006/metadata/properties" ma:root="true" ma:fieldsID="5efce88d6a2d2014db8b61d3815fc3ad" ns2:_="" ns3:_="">
    <xsd:import namespace="0b7df29d-5056-43d3-b4ef-3abde5a3089a"/>
    <xsd:import namespace="7d06cd21-3a24-42fa-b369-5e343ae4a7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df29d-5056-43d3-b4ef-3abde5a308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c2506c3-735d-4e70-aa79-204d06275b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06cd21-3a24-42fa-b369-5e343ae4a7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6abdbc5-e1da-4b3d-95ac-9e857e4b936d}" ma:internalName="TaxCatchAll" ma:showField="CatchAllData" ma:web="7d06cd21-3a24-42fa-b369-5e343ae4a7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93DA78-9E96-4835-BCDD-EA6E76A71176}">
  <ds:schemaRefs>
    <ds:schemaRef ds:uri="http://schemas.microsoft.com/office/2006/metadata/properties"/>
    <ds:schemaRef ds:uri="http://schemas.microsoft.com/office/infopath/2007/PartnerControls"/>
    <ds:schemaRef ds:uri="7d06cd21-3a24-42fa-b369-5e343ae4a771"/>
    <ds:schemaRef ds:uri="0b7df29d-5056-43d3-b4ef-3abde5a3089a"/>
  </ds:schemaRefs>
</ds:datastoreItem>
</file>

<file path=customXml/itemProps2.xml><?xml version="1.0" encoding="utf-8"?>
<ds:datastoreItem xmlns:ds="http://schemas.openxmlformats.org/officeDocument/2006/customXml" ds:itemID="{C973040E-0211-4A4E-8B51-B3BCA2EA36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7df29d-5056-43d3-b4ef-3abde5a3089a"/>
    <ds:schemaRef ds:uri="7d06cd21-3a24-42fa-b369-5e343ae4a7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22E1A79-E38A-4CB1-BC79-98A4983A34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8549</TotalTime>
  <Words>647</Words>
  <Application>Microsoft Macintosh PowerPoint</Application>
  <PresentationFormat>On-screen Show (16:9)</PresentationFormat>
  <Paragraphs>138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Raleway</vt:lpstr>
      <vt:lpstr>Oswald</vt:lpstr>
      <vt:lpstr>Roboto Condensed</vt:lpstr>
      <vt:lpstr>Courier New</vt:lpstr>
      <vt:lpstr>Verdana</vt:lpstr>
      <vt:lpstr>Francois One</vt:lpstr>
      <vt:lpstr>Lato</vt:lpstr>
      <vt:lpstr>Arial</vt:lpstr>
      <vt:lpstr>Roboto</vt:lpstr>
      <vt:lpstr>Montserrat</vt:lpstr>
      <vt:lpstr>Streamline</vt:lpstr>
      <vt:lpstr>PowerPoint Presentation</vt:lpstr>
      <vt:lpstr>{</vt:lpstr>
      <vt:lpstr>EarSketch: fitMedia and Debugging</vt:lpstr>
      <vt:lpstr>Engage/Explore: Name that Artist </vt:lpstr>
      <vt:lpstr>Engage/Explore: Name that Artist </vt:lpstr>
      <vt:lpstr>Engage/Explore: Name that Artist </vt:lpstr>
      <vt:lpstr>Engage/Explore: Name that Artist </vt:lpstr>
      <vt:lpstr>Engage/Explore: What is EarSketch</vt:lpstr>
      <vt:lpstr>PowerPoint Presentation</vt:lpstr>
      <vt:lpstr>PowerPoint Presentation</vt:lpstr>
      <vt:lpstr>PowerPoint Presentation</vt:lpstr>
      <vt:lpstr>PowerPoint Presentation</vt:lpstr>
      <vt:lpstr>BUILD YOUR TOOLBOX: COMPUTING </vt:lpstr>
      <vt:lpstr>Quick history of why it’s called Debugging: because an early computer had a moth inside of it  and caused an error</vt:lpstr>
      <vt:lpstr>BUILD YOUR TOOLBOX: COMPUTING </vt:lpstr>
      <vt:lpstr>Elaborate: Change the Tempo </vt:lpstr>
      <vt:lpstr>Elaborate: An Intentional Mistake</vt:lpstr>
      <vt:lpstr>Evaluate: Debug Challenge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Collado, Rafael S</cp:lastModifiedBy>
  <cp:revision>171</cp:revision>
  <dcterms:modified xsi:type="dcterms:W3CDTF">2025-01-30T04:52:10Z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0x010100A30DF50E0FEEE64F891537BC1BA88882</vt:lpwstr>
  </property>
  <property fmtid="{D5CDD505-2E9C-101B-9397-08002B2CF9AE}" pid="3" name="MediaServiceImageTags">
    <vt:lpwstr/>
  </property>
</Properties>
</file>